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1"/>
  </p:sldMasterIdLst>
  <p:notesMasterIdLst>
    <p:notesMasterId r:id="rId36"/>
  </p:notesMasterIdLst>
  <p:handoutMasterIdLst>
    <p:handoutMasterId r:id="rId37"/>
  </p:handoutMasterIdLst>
  <p:sldIdLst>
    <p:sldId id="256" r:id="rId2"/>
    <p:sldId id="349" r:id="rId3"/>
    <p:sldId id="361" r:id="rId4"/>
    <p:sldId id="362" r:id="rId5"/>
    <p:sldId id="363" r:id="rId6"/>
    <p:sldId id="364" r:id="rId7"/>
    <p:sldId id="386" r:id="rId8"/>
    <p:sldId id="385" r:id="rId9"/>
    <p:sldId id="387" r:id="rId10"/>
    <p:sldId id="366" r:id="rId11"/>
    <p:sldId id="388" r:id="rId12"/>
    <p:sldId id="367" r:id="rId13"/>
    <p:sldId id="368" r:id="rId14"/>
    <p:sldId id="341" r:id="rId15"/>
    <p:sldId id="389" r:id="rId16"/>
    <p:sldId id="370" r:id="rId17"/>
    <p:sldId id="371" r:id="rId18"/>
    <p:sldId id="393" r:id="rId19"/>
    <p:sldId id="373" r:id="rId20"/>
    <p:sldId id="391" r:id="rId21"/>
    <p:sldId id="374" r:id="rId22"/>
    <p:sldId id="375" r:id="rId23"/>
    <p:sldId id="376" r:id="rId24"/>
    <p:sldId id="377" r:id="rId25"/>
    <p:sldId id="392" r:id="rId26"/>
    <p:sldId id="378" r:id="rId27"/>
    <p:sldId id="379" r:id="rId28"/>
    <p:sldId id="380" r:id="rId29"/>
    <p:sldId id="381" r:id="rId30"/>
    <p:sldId id="382" r:id="rId31"/>
    <p:sldId id="310" r:id="rId32"/>
    <p:sldId id="395" r:id="rId33"/>
    <p:sldId id="396" r:id="rId34"/>
    <p:sldId id="29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D9"/>
    <a:srgbClr val="FFCCCC"/>
    <a:srgbClr val="C40010"/>
    <a:srgbClr val="CFE5F5"/>
    <a:srgbClr val="FFCC99"/>
    <a:srgbClr val="789541"/>
    <a:srgbClr val="C8CDF0"/>
    <a:srgbClr val="B1E3D5"/>
    <a:srgbClr val="FFFFCC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5153"/>
  </p:normalViewPr>
  <p:slideViewPr>
    <p:cSldViewPr snapToGrid="0" snapToObjects="1">
      <p:cViewPr varScale="1">
        <p:scale>
          <a:sx n="94" d="100"/>
          <a:sy n="94" d="100"/>
        </p:scale>
        <p:origin x="11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8220FC-63D3-4899-BE87-57549544B494}" type="doc">
      <dgm:prSet loTypeId="urn:microsoft.com/office/officeart/2005/8/layout/hierarchy2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665D82D-73FD-430F-8D7C-9E0B22784ECA}">
      <dgm:prSet custT="1"/>
      <dgm:spPr>
        <a:solidFill>
          <a:srgbClr val="CFE5F5"/>
        </a:solidFill>
      </dgm:spPr>
      <dgm:t>
        <a:bodyPr/>
        <a:lstStyle/>
        <a:p>
          <a:r>
            <a: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Magnetic </a:t>
          </a:r>
        </a:p>
        <a:p>
          <a:r>
            <a: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Susceptibility</a:t>
          </a:r>
        </a:p>
      </dgm:t>
    </dgm:pt>
    <dgm:pt modelId="{07F3CC36-09A2-4718-B324-B9B93796BA6A}" type="parTrans" cxnId="{0CF121E7-B5E0-4F68-AA51-605DE3442D01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63E75A8-33C9-4230-830B-93CC98D5BB8D}" type="sibTrans" cxnId="{0CF121E7-B5E0-4F68-AA51-605DE3442D01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2568980-F65A-46E3-B086-CF1A394B112D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Paramagnetic</a:t>
          </a:r>
        </a:p>
      </dgm:t>
    </dgm:pt>
    <dgm:pt modelId="{B3959D53-2151-4C5D-9774-3717AB85CE29}" type="parTrans" cxnId="{730039B5-6512-46A9-BC6D-7754F1916EC6}">
      <dgm:prSet custT="1"/>
      <dgm:spPr/>
      <dgm:t>
        <a:bodyPr/>
        <a:lstStyle/>
        <a:p>
          <a:endParaRPr lang="en-US" sz="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9608BA-5AB6-4B53-A031-FDF5FF791669}" type="sibTrans" cxnId="{730039B5-6512-46A9-BC6D-7754F1916EC6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577E387-CA88-4A2A-9B98-A268939E7599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Iron </a:t>
          </a:r>
        </a:p>
      </dgm:t>
    </dgm:pt>
    <dgm:pt modelId="{0A539754-C743-4F75-A48D-350BE70D920B}" type="parTrans" cxnId="{488A2B0C-050C-4F54-9F54-480658D5E69E}">
      <dgm:prSet custT="1"/>
      <dgm:spPr/>
      <dgm:t>
        <a:bodyPr/>
        <a:lstStyle/>
        <a:p>
          <a:endParaRPr lang="en-US" sz="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EA21E8E-B9BB-42D3-81FF-0F7A47F214A9}" type="sibTrans" cxnId="{488A2B0C-050C-4F54-9F54-480658D5E69E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D8799DA-278E-42D5-83A3-7A27332E5A2B}">
      <dgm:prSet custT="1"/>
      <dgm:spPr>
        <a:solidFill>
          <a:srgbClr val="FFCCCC"/>
        </a:solidFill>
      </dgm:spPr>
      <dgm:t>
        <a:bodyPr/>
        <a:lstStyle/>
        <a:p>
          <a:r>
            <a: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Alzheimer’s </a:t>
          </a:r>
        </a:p>
      </dgm:t>
    </dgm:pt>
    <dgm:pt modelId="{8DFB3427-4C7A-4E08-A332-7B041C51E0DC}" type="parTrans" cxnId="{2BC26203-8BC9-444B-B46B-E4BACD4B5F11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en-US" sz="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23AB1C5-AE77-4E60-95AC-9474AEC5103F}" type="sibTrans" cxnId="{2BC26203-8BC9-444B-B46B-E4BACD4B5F11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AABDAC-165A-442D-9899-120DC0748670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Diamagnetic</a:t>
          </a:r>
        </a:p>
      </dgm:t>
    </dgm:pt>
    <dgm:pt modelId="{9F81F958-2848-4825-9903-9DA58ECFD33A}" type="parTrans" cxnId="{C6F64A75-4744-43CA-9ECD-07B91556EB62}">
      <dgm:prSet custT="1"/>
      <dgm:spPr/>
      <dgm:t>
        <a:bodyPr/>
        <a:lstStyle/>
        <a:p>
          <a:endParaRPr lang="en-US" sz="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0F76E2E-3D11-4DBC-8B05-722C4B6522BE}" type="sibTrans" cxnId="{C6F64A75-4744-43CA-9ECD-07B91556EB62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82879EA-DB83-4011-AB8A-2CB72C6F69E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Calcium</a:t>
          </a:r>
        </a:p>
      </dgm:t>
    </dgm:pt>
    <dgm:pt modelId="{173A5FF3-5F8A-4641-B1F9-4521F8AE460F}" type="parTrans" cxnId="{D69BC171-845D-4B65-9A46-D3E1EEC54249}">
      <dgm:prSet custT="1"/>
      <dgm:spPr/>
      <dgm:t>
        <a:bodyPr/>
        <a:lstStyle/>
        <a:p>
          <a:endParaRPr lang="en-US" sz="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29DCA62-DDA5-4C12-97FF-8B3388328792}" type="sibTrans" cxnId="{D69BC171-845D-4B65-9A46-D3E1EEC5424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4273E8E-8738-4073-839C-EEFD26955BB8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Biological tissues</a:t>
          </a:r>
        </a:p>
      </dgm:t>
    </dgm:pt>
    <dgm:pt modelId="{78F444F2-84FE-4451-AF94-9432E5EB79AB}" type="parTrans" cxnId="{AF1E35DA-BAC2-4721-A219-550349DC9C91}">
      <dgm:prSet custT="1"/>
      <dgm:spPr/>
      <dgm:t>
        <a:bodyPr/>
        <a:lstStyle/>
        <a:p>
          <a:endParaRPr lang="en-US" sz="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8E600C5-8D4D-46E8-AE67-A80B629DF59F}" type="sibTrans" cxnId="{AF1E35DA-BAC2-4721-A219-550349DC9C91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E38EC70-F89C-41BE-8712-881AA71C14CD}">
      <dgm:prSet custT="1"/>
      <dgm:spPr>
        <a:solidFill>
          <a:srgbClr val="FFCCCC"/>
        </a:solidFill>
      </dgm:spPr>
      <dgm:t>
        <a:bodyPr/>
        <a:lstStyle/>
        <a:p>
          <a:r>
            <a: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Parkinson’s</a:t>
          </a:r>
        </a:p>
      </dgm:t>
    </dgm:pt>
    <dgm:pt modelId="{1167D71C-F37E-4536-B045-B2E04BF33477}" type="parTrans" cxnId="{C07C4A9D-3291-4558-BAAD-00A05651A164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en-US" sz="600"/>
        </a:p>
      </dgm:t>
    </dgm:pt>
    <dgm:pt modelId="{74302EBA-A28F-4353-A1B5-B4AB7ECD3320}" type="sibTrans" cxnId="{C07C4A9D-3291-4558-BAAD-00A05651A164}">
      <dgm:prSet/>
      <dgm:spPr/>
      <dgm:t>
        <a:bodyPr/>
        <a:lstStyle/>
        <a:p>
          <a:endParaRPr lang="en-US"/>
        </a:p>
      </dgm:t>
    </dgm:pt>
    <dgm:pt modelId="{DF79507A-4D3E-4366-8D89-D6B4353C3324}">
      <dgm:prSet custT="1"/>
      <dgm:spPr>
        <a:solidFill>
          <a:srgbClr val="FFCCCC"/>
        </a:solidFill>
      </dgm:spPr>
      <dgm:t>
        <a:bodyPr/>
        <a:lstStyle/>
        <a:p>
          <a:r>
            <a: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Multiple Sclerosis</a:t>
          </a:r>
        </a:p>
      </dgm:t>
    </dgm:pt>
    <dgm:pt modelId="{AA6DE0C7-45FA-4D12-8066-D2CEC65214A5}" type="parTrans" cxnId="{368B7265-782E-4BFF-9203-26A2A9DCAB30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en-US" sz="600"/>
        </a:p>
      </dgm:t>
    </dgm:pt>
    <dgm:pt modelId="{FDD81BCA-15CB-4C16-801B-D4CC2E18A507}" type="sibTrans" cxnId="{368B7265-782E-4BFF-9203-26A2A9DCAB30}">
      <dgm:prSet/>
      <dgm:spPr/>
      <dgm:t>
        <a:bodyPr/>
        <a:lstStyle/>
        <a:p>
          <a:endParaRPr lang="en-US"/>
        </a:p>
      </dgm:t>
    </dgm:pt>
    <dgm:pt modelId="{394636CE-EE54-44B3-868C-D73E76E71120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Hemoglobin</a:t>
          </a:r>
        </a:p>
      </dgm:t>
    </dgm:pt>
    <dgm:pt modelId="{B73E3292-15B5-4653-8B7B-3206F1DBFC76}" type="parTrans" cxnId="{ED98479C-2DF1-41A0-B9D1-CE587B90C859}">
      <dgm:prSet custT="1"/>
      <dgm:spPr/>
      <dgm:t>
        <a:bodyPr/>
        <a:lstStyle/>
        <a:p>
          <a:endParaRPr lang="en-US" sz="600"/>
        </a:p>
      </dgm:t>
    </dgm:pt>
    <dgm:pt modelId="{12A395D0-ECA2-46F1-BBBD-01193D89063F}" type="sibTrans" cxnId="{ED98479C-2DF1-41A0-B9D1-CE587B90C859}">
      <dgm:prSet/>
      <dgm:spPr/>
      <dgm:t>
        <a:bodyPr/>
        <a:lstStyle/>
        <a:p>
          <a:endParaRPr lang="en-US"/>
        </a:p>
      </dgm:t>
    </dgm:pt>
    <dgm:pt modelId="{6A74D0CB-A89A-474B-B5EB-9849F20A9FF6}" type="pres">
      <dgm:prSet presAssocID="{608220FC-63D3-4899-BE87-57549544B49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0FA60B3-19C2-420F-9D7B-9E1C7BFC717C}" type="pres">
      <dgm:prSet presAssocID="{8665D82D-73FD-430F-8D7C-9E0B22784ECA}" presName="root1" presStyleCnt="0"/>
      <dgm:spPr/>
    </dgm:pt>
    <dgm:pt modelId="{159DED8D-81C0-458B-984A-51E4F105BFAC}" type="pres">
      <dgm:prSet presAssocID="{8665D82D-73FD-430F-8D7C-9E0B22784ECA}" presName="LevelOneTextNode" presStyleLbl="node0" presStyleIdx="0" presStyleCnt="1" custScaleX="129553" custScaleY="151913" custLinFactNeighborX="10950" custLinFactNeighborY="1387">
        <dgm:presLayoutVars>
          <dgm:chPref val="3"/>
        </dgm:presLayoutVars>
      </dgm:prSet>
      <dgm:spPr/>
    </dgm:pt>
    <dgm:pt modelId="{E91FA391-7306-4D7D-978D-37A722C2138D}" type="pres">
      <dgm:prSet presAssocID="{8665D82D-73FD-430F-8D7C-9E0B22784ECA}" presName="level2hierChild" presStyleCnt="0"/>
      <dgm:spPr/>
    </dgm:pt>
    <dgm:pt modelId="{73073CAF-5819-4FA3-870F-D9A60A4DB2F0}" type="pres">
      <dgm:prSet presAssocID="{B3959D53-2151-4C5D-9774-3717AB85CE29}" presName="conn2-1" presStyleLbl="parChTrans1D2" presStyleIdx="0" presStyleCnt="2"/>
      <dgm:spPr/>
    </dgm:pt>
    <dgm:pt modelId="{538869C0-6D40-410C-AFE2-CFC5771F18AB}" type="pres">
      <dgm:prSet presAssocID="{B3959D53-2151-4C5D-9774-3717AB85CE29}" presName="connTx" presStyleLbl="parChTrans1D2" presStyleIdx="0" presStyleCnt="2"/>
      <dgm:spPr/>
    </dgm:pt>
    <dgm:pt modelId="{165C9F33-3ED9-486C-8398-D8E4486A916F}" type="pres">
      <dgm:prSet presAssocID="{D2568980-F65A-46E3-B086-CF1A394B112D}" presName="root2" presStyleCnt="0"/>
      <dgm:spPr/>
    </dgm:pt>
    <dgm:pt modelId="{9B9F0EB9-5F27-479F-90D6-85D7882E931C}" type="pres">
      <dgm:prSet presAssocID="{D2568980-F65A-46E3-B086-CF1A394B112D}" presName="LevelTwoTextNode" presStyleLbl="node2" presStyleIdx="0" presStyleCnt="2" custScaleX="121968">
        <dgm:presLayoutVars>
          <dgm:chPref val="3"/>
        </dgm:presLayoutVars>
      </dgm:prSet>
      <dgm:spPr/>
    </dgm:pt>
    <dgm:pt modelId="{9564BA8F-D93B-4481-8A4E-A8CF07BFCD5A}" type="pres">
      <dgm:prSet presAssocID="{D2568980-F65A-46E3-B086-CF1A394B112D}" presName="level3hierChild" presStyleCnt="0"/>
      <dgm:spPr/>
    </dgm:pt>
    <dgm:pt modelId="{6B53D248-36C3-4118-BEAB-CEEA5183BD4D}" type="pres">
      <dgm:prSet presAssocID="{0A539754-C743-4F75-A48D-350BE70D920B}" presName="conn2-1" presStyleLbl="parChTrans1D3" presStyleIdx="0" presStyleCnt="4"/>
      <dgm:spPr/>
    </dgm:pt>
    <dgm:pt modelId="{BA0FF018-A5FA-4973-B47C-BC842B20CBF6}" type="pres">
      <dgm:prSet presAssocID="{0A539754-C743-4F75-A48D-350BE70D920B}" presName="connTx" presStyleLbl="parChTrans1D3" presStyleIdx="0" presStyleCnt="4"/>
      <dgm:spPr/>
    </dgm:pt>
    <dgm:pt modelId="{9ADD3006-6262-432B-8216-280863B3EEFB}" type="pres">
      <dgm:prSet presAssocID="{9577E387-CA88-4A2A-9B98-A268939E7599}" presName="root2" presStyleCnt="0"/>
      <dgm:spPr/>
    </dgm:pt>
    <dgm:pt modelId="{70AB920D-5577-4D5F-A018-EB9598E9C7C4}" type="pres">
      <dgm:prSet presAssocID="{9577E387-CA88-4A2A-9B98-A268939E7599}" presName="LevelTwoTextNode" presStyleLbl="node3" presStyleIdx="0" presStyleCnt="4">
        <dgm:presLayoutVars>
          <dgm:chPref val="3"/>
        </dgm:presLayoutVars>
      </dgm:prSet>
      <dgm:spPr/>
    </dgm:pt>
    <dgm:pt modelId="{075E73BB-6321-4377-9D4F-88A6E121F2CC}" type="pres">
      <dgm:prSet presAssocID="{9577E387-CA88-4A2A-9B98-A268939E7599}" presName="level3hierChild" presStyleCnt="0"/>
      <dgm:spPr/>
    </dgm:pt>
    <dgm:pt modelId="{4D29D3AF-279D-4DE2-B4ED-231BD65F954F}" type="pres">
      <dgm:prSet presAssocID="{8DFB3427-4C7A-4E08-A332-7B041C51E0DC}" presName="conn2-1" presStyleLbl="parChTrans1D4" presStyleIdx="0" presStyleCnt="3"/>
      <dgm:spPr/>
    </dgm:pt>
    <dgm:pt modelId="{61243F7F-F811-44E5-B098-D4BAAFD669C0}" type="pres">
      <dgm:prSet presAssocID="{8DFB3427-4C7A-4E08-A332-7B041C51E0DC}" presName="connTx" presStyleLbl="parChTrans1D4" presStyleIdx="0" presStyleCnt="3"/>
      <dgm:spPr/>
    </dgm:pt>
    <dgm:pt modelId="{E2B584A3-B8BB-4EBE-A510-6D171060CAA1}" type="pres">
      <dgm:prSet presAssocID="{CD8799DA-278E-42D5-83A3-7A27332E5A2B}" presName="root2" presStyleCnt="0"/>
      <dgm:spPr/>
    </dgm:pt>
    <dgm:pt modelId="{3B0ECC5F-AAB5-4DA6-9494-78CADED28AF2}" type="pres">
      <dgm:prSet presAssocID="{CD8799DA-278E-42D5-83A3-7A27332E5A2B}" presName="LevelTwoTextNode" presStyleLbl="node4" presStyleIdx="0" presStyleCnt="3">
        <dgm:presLayoutVars>
          <dgm:chPref val="3"/>
        </dgm:presLayoutVars>
      </dgm:prSet>
      <dgm:spPr/>
    </dgm:pt>
    <dgm:pt modelId="{594B2369-14A0-4804-AE44-2B7EE77C6143}" type="pres">
      <dgm:prSet presAssocID="{CD8799DA-278E-42D5-83A3-7A27332E5A2B}" presName="level3hierChild" presStyleCnt="0"/>
      <dgm:spPr/>
    </dgm:pt>
    <dgm:pt modelId="{205937E8-730F-4B85-8B8A-C6223ABE4795}" type="pres">
      <dgm:prSet presAssocID="{1167D71C-F37E-4536-B045-B2E04BF33477}" presName="conn2-1" presStyleLbl="parChTrans1D4" presStyleIdx="1" presStyleCnt="3"/>
      <dgm:spPr/>
    </dgm:pt>
    <dgm:pt modelId="{CAD6FD43-23C9-4093-ABCA-903C47CDA8B6}" type="pres">
      <dgm:prSet presAssocID="{1167D71C-F37E-4536-B045-B2E04BF33477}" presName="connTx" presStyleLbl="parChTrans1D4" presStyleIdx="1" presStyleCnt="3"/>
      <dgm:spPr/>
    </dgm:pt>
    <dgm:pt modelId="{72BD4139-9370-493D-B030-4C7293902B76}" type="pres">
      <dgm:prSet presAssocID="{7E38EC70-F89C-41BE-8712-881AA71C14CD}" presName="root2" presStyleCnt="0"/>
      <dgm:spPr/>
    </dgm:pt>
    <dgm:pt modelId="{70613440-D61F-4F49-A04C-536DFB723A0C}" type="pres">
      <dgm:prSet presAssocID="{7E38EC70-F89C-41BE-8712-881AA71C14CD}" presName="LevelTwoTextNode" presStyleLbl="node4" presStyleIdx="1" presStyleCnt="3">
        <dgm:presLayoutVars>
          <dgm:chPref val="3"/>
        </dgm:presLayoutVars>
      </dgm:prSet>
      <dgm:spPr/>
    </dgm:pt>
    <dgm:pt modelId="{79F8D584-C9F3-4523-A0B8-94F1074D495B}" type="pres">
      <dgm:prSet presAssocID="{7E38EC70-F89C-41BE-8712-881AA71C14CD}" presName="level3hierChild" presStyleCnt="0"/>
      <dgm:spPr/>
    </dgm:pt>
    <dgm:pt modelId="{B754599C-C8FC-4B24-AA19-320FA300A50A}" type="pres">
      <dgm:prSet presAssocID="{AA6DE0C7-45FA-4D12-8066-D2CEC65214A5}" presName="conn2-1" presStyleLbl="parChTrans1D4" presStyleIdx="2" presStyleCnt="3"/>
      <dgm:spPr/>
    </dgm:pt>
    <dgm:pt modelId="{F94980ED-58C7-4ADC-A949-E98C7283F2C7}" type="pres">
      <dgm:prSet presAssocID="{AA6DE0C7-45FA-4D12-8066-D2CEC65214A5}" presName="connTx" presStyleLbl="parChTrans1D4" presStyleIdx="2" presStyleCnt="3"/>
      <dgm:spPr/>
    </dgm:pt>
    <dgm:pt modelId="{80A27394-90C5-4B19-9592-78714B2F7731}" type="pres">
      <dgm:prSet presAssocID="{DF79507A-4D3E-4366-8D89-D6B4353C3324}" presName="root2" presStyleCnt="0"/>
      <dgm:spPr/>
    </dgm:pt>
    <dgm:pt modelId="{0D866148-38C3-43C2-8875-6AA083576B57}" type="pres">
      <dgm:prSet presAssocID="{DF79507A-4D3E-4366-8D89-D6B4353C3324}" presName="LevelTwoTextNode" presStyleLbl="node4" presStyleIdx="2" presStyleCnt="3">
        <dgm:presLayoutVars>
          <dgm:chPref val="3"/>
        </dgm:presLayoutVars>
      </dgm:prSet>
      <dgm:spPr/>
    </dgm:pt>
    <dgm:pt modelId="{AB567EEC-B35D-4EBB-B646-6AB5A0C851A0}" type="pres">
      <dgm:prSet presAssocID="{DF79507A-4D3E-4366-8D89-D6B4353C3324}" presName="level3hierChild" presStyleCnt="0"/>
      <dgm:spPr/>
    </dgm:pt>
    <dgm:pt modelId="{81059B86-55D7-4BE8-9D2D-9B6E7810EF8B}" type="pres">
      <dgm:prSet presAssocID="{B73E3292-15B5-4653-8B7B-3206F1DBFC76}" presName="conn2-1" presStyleLbl="parChTrans1D3" presStyleIdx="1" presStyleCnt="4"/>
      <dgm:spPr/>
    </dgm:pt>
    <dgm:pt modelId="{6EB3F813-F94B-4192-AA78-32B7C161FD5B}" type="pres">
      <dgm:prSet presAssocID="{B73E3292-15B5-4653-8B7B-3206F1DBFC76}" presName="connTx" presStyleLbl="parChTrans1D3" presStyleIdx="1" presStyleCnt="4"/>
      <dgm:spPr/>
    </dgm:pt>
    <dgm:pt modelId="{3B0258D7-FDBC-4465-98D5-600F8E029D9A}" type="pres">
      <dgm:prSet presAssocID="{394636CE-EE54-44B3-868C-D73E76E71120}" presName="root2" presStyleCnt="0"/>
      <dgm:spPr/>
    </dgm:pt>
    <dgm:pt modelId="{C3BD1E07-52CD-417D-8BF9-F463F9E90276}" type="pres">
      <dgm:prSet presAssocID="{394636CE-EE54-44B3-868C-D73E76E71120}" presName="LevelTwoTextNode" presStyleLbl="node3" presStyleIdx="1" presStyleCnt="4">
        <dgm:presLayoutVars>
          <dgm:chPref val="3"/>
        </dgm:presLayoutVars>
      </dgm:prSet>
      <dgm:spPr/>
    </dgm:pt>
    <dgm:pt modelId="{EF2799DD-147A-492B-9D60-D45F7AFF7809}" type="pres">
      <dgm:prSet presAssocID="{394636CE-EE54-44B3-868C-D73E76E71120}" presName="level3hierChild" presStyleCnt="0"/>
      <dgm:spPr/>
    </dgm:pt>
    <dgm:pt modelId="{397967C2-66A1-4B05-A91B-ED435A3D1E7A}" type="pres">
      <dgm:prSet presAssocID="{9F81F958-2848-4825-9903-9DA58ECFD33A}" presName="conn2-1" presStyleLbl="parChTrans1D2" presStyleIdx="1" presStyleCnt="2"/>
      <dgm:spPr/>
    </dgm:pt>
    <dgm:pt modelId="{784114B1-7AE3-4A7A-BAD9-91261920EADB}" type="pres">
      <dgm:prSet presAssocID="{9F81F958-2848-4825-9903-9DA58ECFD33A}" presName="connTx" presStyleLbl="parChTrans1D2" presStyleIdx="1" presStyleCnt="2"/>
      <dgm:spPr/>
    </dgm:pt>
    <dgm:pt modelId="{9256C49E-036F-4227-AAE0-82DE12F7B516}" type="pres">
      <dgm:prSet presAssocID="{9FAABDAC-165A-442D-9899-120DC0748670}" presName="root2" presStyleCnt="0"/>
      <dgm:spPr/>
    </dgm:pt>
    <dgm:pt modelId="{D88C5231-9B60-4BBF-8E8D-E2917B77F639}" type="pres">
      <dgm:prSet presAssocID="{9FAABDAC-165A-442D-9899-120DC0748670}" presName="LevelTwoTextNode" presStyleLbl="node2" presStyleIdx="1" presStyleCnt="2" custScaleX="122627">
        <dgm:presLayoutVars>
          <dgm:chPref val="3"/>
        </dgm:presLayoutVars>
      </dgm:prSet>
      <dgm:spPr/>
    </dgm:pt>
    <dgm:pt modelId="{8E31886C-8C74-491A-BC7C-6800C9E78AEB}" type="pres">
      <dgm:prSet presAssocID="{9FAABDAC-165A-442D-9899-120DC0748670}" presName="level3hierChild" presStyleCnt="0"/>
      <dgm:spPr/>
    </dgm:pt>
    <dgm:pt modelId="{A9C01775-3270-497B-B91B-5E7AEE543E9B}" type="pres">
      <dgm:prSet presAssocID="{173A5FF3-5F8A-4641-B1F9-4521F8AE460F}" presName="conn2-1" presStyleLbl="parChTrans1D3" presStyleIdx="2" presStyleCnt="4"/>
      <dgm:spPr/>
    </dgm:pt>
    <dgm:pt modelId="{DFD287BC-C274-4AC7-922C-627CA09943FC}" type="pres">
      <dgm:prSet presAssocID="{173A5FF3-5F8A-4641-B1F9-4521F8AE460F}" presName="connTx" presStyleLbl="parChTrans1D3" presStyleIdx="2" presStyleCnt="4"/>
      <dgm:spPr/>
    </dgm:pt>
    <dgm:pt modelId="{685C00F2-D486-49E1-8D3F-CAFEFF232288}" type="pres">
      <dgm:prSet presAssocID="{782879EA-DB83-4011-AB8A-2CB72C6F69E3}" presName="root2" presStyleCnt="0"/>
      <dgm:spPr/>
    </dgm:pt>
    <dgm:pt modelId="{6580F8BA-ABCC-4BF9-8E56-C1FB6233442F}" type="pres">
      <dgm:prSet presAssocID="{782879EA-DB83-4011-AB8A-2CB72C6F69E3}" presName="LevelTwoTextNode" presStyleLbl="node3" presStyleIdx="2" presStyleCnt="4">
        <dgm:presLayoutVars>
          <dgm:chPref val="3"/>
        </dgm:presLayoutVars>
      </dgm:prSet>
      <dgm:spPr/>
    </dgm:pt>
    <dgm:pt modelId="{BA855DC2-D929-4854-93C5-2160DA648107}" type="pres">
      <dgm:prSet presAssocID="{782879EA-DB83-4011-AB8A-2CB72C6F69E3}" presName="level3hierChild" presStyleCnt="0"/>
      <dgm:spPr/>
    </dgm:pt>
    <dgm:pt modelId="{ED2150A8-0FB0-4392-AB11-F7F6303A5B4C}" type="pres">
      <dgm:prSet presAssocID="{78F444F2-84FE-4451-AF94-9432E5EB79AB}" presName="conn2-1" presStyleLbl="parChTrans1D3" presStyleIdx="3" presStyleCnt="4"/>
      <dgm:spPr/>
    </dgm:pt>
    <dgm:pt modelId="{11E17739-8174-4A37-8F3C-1CC41CB52FF7}" type="pres">
      <dgm:prSet presAssocID="{78F444F2-84FE-4451-AF94-9432E5EB79AB}" presName="connTx" presStyleLbl="parChTrans1D3" presStyleIdx="3" presStyleCnt="4"/>
      <dgm:spPr/>
    </dgm:pt>
    <dgm:pt modelId="{5A2D772D-1F47-4829-B8C4-3B5F0167B33A}" type="pres">
      <dgm:prSet presAssocID="{A4273E8E-8738-4073-839C-EEFD26955BB8}" presName="root2" presStyleCnt="0"/>
      <dgm:spPr/>
    </dgm:pt>
    <dgm:pt modelId="{8BC585AA-716B-442C-B0EF-FEEDB20C8DD7}" type="pres">
      <dgm:prSet presAssocID="{A4273E8E-8738-4073-839C-EEFD26955BB8}" presName="LevelTwoTextNode" presStyleLbl="node3" presStyleIdx="3" presStyleCnt="4">
        <dgm:presLayoutVars>
          <dgm:chPref val="3"/>
        </dgm:presLayoutVars>
      </dgm:prSet>
      <dgm:spPr/>
    </dgm:pt>
    <dgm:pt modelId="{83391BAF-D9DB-499E-88BB-888A527A4099}" type="pres">
      <dgm:prSet presAssocID="{A4273E8E-8738-4073-839C-EEFD26955BB8}" presName="level3hierChild" presStyleCnt="0"/>
      <dgm:spPr/>
    </dgm:pt>
  </dgm:ptLst>
  <dgm:cxnLst>
    <dgm:cxn modelId="{7E3A8801-9843-4FF9-ACE2-62BCE1DC3E0E}" type="presOf" srcId="{0A539754-C743-4F75-A48D-350BE70D920B}" destId="{BA0FF018-A5FA-4973-B47C-BC842B20CBF6}" srcOrd="1" destOrd="0" presId="urn:microsoft.com/office/officeart/2005/8/layout/hierarchy2"/>
    <dgm:cxn modelId="{2BC26203-8BC9-444B-B46B-E4BACD4B5F11}" srcId="{9577E387-CA88-4A2A-9B98-A268939E7599}" destId="{CD8799DA-278E-42D5-83A3-7A27332E5A2B}" srcOrd="0" destOrd="0" parTransId="{8DFB3427-4C7A-4E08-A332-7B041C51E0DC}" sibTransId="{823AB1C5-AE77-4E60-95AC-9474AEC5103F}"/>
    <dgm:cxn modelId="{248E8908-E7C7-4E62-9AE7-B172D6E72615}" type="presOf" srcId="{9577E387-CA88-4A2A-9B98-A268939E7599}" destId="{70AB920D-5577-4D5F-A018-EB9598E9C7C4}" srcOrd="0" destOrd="0" presId="urn:microsoft.com/office/officeart/2005/8/layout/hierarchy2"/>
    <dgm:cxn modelId="{488A2B0C-050C-4F54-9F54-480658D5E69E}" srcId="{D2568980-F65A-46E3-B086-CF1A394B112D}" destId="{9577E387-CA88-4A2A-9B98-A268939E7599}" srcOrd="0" destOrd="0" parTransId="{0A539754-C743-4F75-A48D-350BE70D920B}" sibTransId="{4EA21E8E-B9BB-42D3-81FF-0F7A47F214A9}"/>
    <dgm:cxn modelId="{DF8EB016-A146-4B57-94BA-D1891C7DCE04}" type="presOf" srcId="{8DFB3427-4C7A-4E08-A332-7B041C51E0DC}" destId="{61243F7F-F811-44E5-B098-D4BAAFD669C0}" srcOrd="1" destOrd="0" presId="urn:microsoft.com/office/officeart/2005/8/layout/hierarchy2"/>
    <dgm:cxn modelId="{C3BD6721-124D-47BA-A8F5-69FD2DE60C55}" type="presOf" srcId="{782879EA-DB83-4011-AB8A-2CB72C6F69E3}" destId="{6580F8BA-ABCC-4BF9-8E56-C1FB6233442F}" srcOrd="0" destOrd="0" presId="urn:microsoft.com/office/officeart/2005/8/layout/hierarchy2"/>
    <dgm:cxn modelId="{3542AA27-3891-4909-BD69-4565C2DE380D}" type="presOf" srcId="{1167D71C-F37E-4536-B045-B2E04BF33477}" destId="{205937E8-730F-4B85-8B8A-C6223ABE4795}" srcOrd="0" destOrd="0" presId="urn:microsoft.com/office/officeart/2005/8/layout/hierarchy2"/>
    <dgm:cxn modelId="{22B93528-B47F-47CC-905E-4BFE776C69FB}" type="presOf" srcId="{9F81F958-2848-4825-9903-9DA58ECFD33A}" destId="{784114B1-7AE3-4A7A-BAD9-91261920EADB}" srcOrd="1" destOrd="0" presId="urn:microsoft.com/office/officeart/2005/8/layout/hierarchy2"/>
    <dgm:cxn modelId="{796D1A29-4A31-4E6F-99D4-AEE6CCE03DD7}" type="presOf" srcId="{B73E3292-15B5-4653-8B7B-3206F1DBFC76}" destId="{6EB3F813-F94B-4192-AA78-32B7C161FD5B}" srcOrd="1" destOrd="0" presId="urn:microsoft.com/office/officeart/2005/8/layout/hierarchy2"/>
    <dgm:cxn modelId="{22FC943A-86C9-4A99-9D62-FA6F0E173C76}" type="presOf" srcId="{0A539754-C743-4F75-A48D-350BE70D920B}" destId="{6B53D248-36C3-4118-BEAB-CEEA5183BD4D}" srcOrd="0" destOrd="0" presId="urn:microsoft.com/office/officeart/2005/8/layout/hierarchy2"/>
    <dgm:cxn modelId="{95EEED3D-F8BA-4422-AB73-5DB612ADE62D}" type="presOf" srcId="{1167D71C-F37E-4536-B045-B2E04BF33477}" destId="{CAD6FD43-23C9-4093-ABCA-903C47CDA8B6}" srcOrd="1" destOrd="0" presId="urn:microsoft.com/office/officeart/2005/8/layout/hierarchy2"/>
    <dgm:cxn modelId="{96148142-7E0D-4AA9-924D-A885DA11545C}" type="presOf" srcId="{AA6DE0C7-45FA-4D12-8066-D2CEC65214A5}" destId="{F94980ED-58C7-4ADC-A949-E98C7283F2C7}" srcOrd="1" destOrd="0" presId="urn:microsoft.com/office/officeart/2005/8/layout/hierarchy2"/>
    <dgm:cxn modelId="{368B7265-782E-4BFF-9203-26A2A9DCAB30}" srcId="{9577E387-CA88-4A2A-9B98-A268939E7599}" destId="{DF79507A-4D3E-4366-8D89-D6B4353C3324}" srcOrd="2" destOrd="0" parTransId="{AA6DE0C7-45FA-4D12-8066-D2CEC65214A5}" sibTransId="{FDD81BCA-15CB-4C16-801B-D4CC2E18A507}"/>
    <dgm:cxn modelId="{D69BC171-845D-4B65-9A46-D3E1EEC54249}" srcId="{9FAABDAC-165A-442D-9899-120DC0748670}" destId="{782879EA-DB83-4011-AB8A-2CB72C6F69E3}" srcOrd="0" destOrd="0" parTransId="{173A5FF3-5F8A-4641-B1F9-4521F8AE460F}" sibTransId="{C29DCA62-DDA5-4C12-97FF-8B3388328792}"/>
    <dgm:cxn modelId="{C6F64A75-4744-43CA-9ECD-07B91556EB62}" srcId="{8665D82D-73FD-430F-8D7C-9E0B22784ECA}" destId="{9FAABDAC-165A-442D-9899-120DC0748670}" srcOrd="1" destOrd="0" parTransId="{9F81F958-2848-4825-9903-9DA58ECFD33A}" sibTransId="{00F76E2E-3D11-4DBC-8B05-722C4B6522BE}"/>
    <dgm:cxn modelId="{74DDC056-0C54-43E8-93ED-86DC97E2514C}" type="presOf" srcId="{8DFB3427-4C7A-4E08-A332-7B041C51E0DC}" destId="{4D29D3AF-279D-4DE2-B4ED-231BD65F954F}" srcOrd="0" destOrd="0" presId="urn:microsoft.com/office/officeart/2005/8/layout/hierarchy2"/>
    <dgm:cxn modelId="{1AC38679-53F4-4EA4-88E0-B0E5F84FC08B}" type="presOf" srcId="{8665D82D-73FD-430F-8D7C-9E0B22784ECA}" destId="{159DED8D-81C0-458B-984A-51E4F105BFAC}" srcOrd="0" destOrd="0" presId="urn:microsoft.com/office/officeart/2005/8/layout/hierarchy2"/>
    <dgm:cxn modelId="{41082386-25B6-4EF0-B374-C7FCC0A1CB83}" type="presOf" srcId="{7E38EC70-F89C-41BE-8712-881AA71C14CD}" destId="{70613440-D61F-4F49-A04C-536DFB723A0C}" srcOrd="0" destOrd="0" presId="urn:microsoft.com/office/officeart/2005/8/layout/hierarchy2"/>
    <dgm:cxn modelId="{C99BE693-D1C7-469E-B7AB-1629343D2EB7}" type="presOf" srcId="{B3959D53-2151-4C5D-9774-3717AB85CE29}" destId="{73073CAF-5819-4FA3-870F-D9A60A4DB2F0}" srcOrd="0" destOrd="0" presId="urn:microsoft.com/office/officeart/2005/8/layout/hierarchy2"/>
    <dgm:cxn modelId="{ED98479C-2DF1-41A0-B9D1-CE587B90C859}" srcId="{D2568980-F65A-46E3-B086-CF1A394B112D}" destId="{394636CE-EE54-44B3-868C-D73E76E71120}" srcOrd="1" destOrd="0" parTransId="{B73E3292-15B5-4653-8B7B-3206F1DBFC76}" sibTransId="{12A395D0-ECA2-46F1-BBBD-01193D89063F}"/>
    <dgm:cxn modelId="{C07C4A9D-3291-4558-BAAD-00A05651A164}" srcId="{9577E387-CA88-4A2A-9B98-A268939E7599}" destId="{7E38EC70-F89C-41BE-8712-881AA71C14CD}" srcOrd="1" destOrd="0" parTransId="{1167D71C-F37E-4536-B045-B2E04BF33477}" sibTransId="{74302EBA-A28F-4353-A1B5-B4AB7ECD3320}"/>
    <dgm:cxn modelId="{0DD38C9D-43CF-4FC7-B86F-16C1BC9BA872}" type="presOf" srcId="{9F81F958-2848-4825-9903-9DA58ECFD33A}" destId="{397967C2-66A1-4B05-A91B-ED435A3D1E7A}" srcOrd="0" destOrd="0" presId="urn:microsoft.com/office/officeart/2005/8/layout/hierarchy2"/>
    <dgm:cxn modelId="{0810979E-7119-4E92-B12A-A76F0EDEC278}" type="presOf" srcId="{394636CE-EE54-44B3-868C-D73E76E71120}" destId="{C3BD1E07-52CD-417D-8BF9-F463F9E90276}" srcOrd="0" destOrd="0" presId="urn:microsoft.com/office/officeart/2005/8/layout/hierarchy2"/>
    <dgm:cxn modelId="{114AF6A1-8AA0-450F-B0C5-F551C065575C}" type="presOf" srcId="{173A5FF3-5F8A-4641-B1F9-4521F8AE460F}" destId="{A9C01775-3270-497B-B91B-5E7AEE543E9B}" srcOrd="0" destOrd="0" presId="urn:microsoft.com/office/officeart/2005/8/layout/hierarchy2"/>
    <dgm:cxn modelId="{1239FDAA-CE3A-40D8-B0D4-73FBC117119B}" type="presOf" srcId="{173A5FF3-5F8A-4641-B1F9-4521F8AE460F}" destId="{DFD287BC-C274-4AC7-922C-627CA09943FC}" srcOrd="1" destOrd="0" presId="urn:microsoft.com/office/officeart/2005/8/layout/hierarchy2"/>
    <dgm:cxn modelId="{8077AFB4-6E81-4F34-AABE-B0E9A9A871CD}" type="presOf" srcId="{A4273E8E-8738-4073-839C-EEFD26955BB8}" destId="{8BC585AA-716B-442C-B0EF-FEEDB20C8DD7}" srcOrd="0" destOrd="0" presId="urn:microsoft.com/office/officeart/2005/8/layout/hierarchy2"/>
    <dgm:cxn modelId="{730039B5-6512-46A9-BC6D-7754F1916EC6}" srcId="{8665D82D-73FD-430F-8D7C-9E0B22784ECA}" destId="{D2568980-F65A-46E3-B086-CF1A394B112D}" srcOrd="0" destOrd="0" parTransId="{B3959D53-2151-4C5D-9774-3717AB85CE29}" sibTransId="{EB9608BA-5AB6-4B53-A031-FDF5FF791669}"/>
    <dgm:cxn modelId="{1FCE1AB9-4838-42C0-B7B7-9076C051E696}" type="presOf" srcId="{D2568980-F65A-46E3-B086-CF1A394B112D}" destId="{9B9F0EB9-5F27-479F-90D6-85D7882E931C}" srcOrd="0" destOrd="0" presId="urn:microsoft.com/office/officeart/2005/8/layout/hierarchy2"/>
    <dgm:cxn modelId="{AF229EBD-5E12-4C36-BA08-2A57CE8B37B1}" type="presOf" srcId="{608220FC-63D3-4899-BE87-57549544B494}" destId="{6A74D0CB-A89A-474B-B5EB-9849F20A9FF6}" srcOrd="0" destOrd="0" presId="urn:microsoft.com/office/officeart/2005/8/layout/hierarchy2"/>
    <dgm:cxn modelId="{53CB02BE-FB77-4A1C-8A3C-946514E4EEC0}" type="presOf" srcId="{DF79507A-4D3E-4366-8D89-D6B4353C3324}" destId="{0D866148-38C3-43C2-8875-6AA083576B57}" srcOrd="0" destOrd="0" presId="urn:microsoft.com/office/officeart/2005/8/layout/hierarchy2"/>
    <dgm:cxn modelId="{A80244D0-D0EC-4E9A-98AD-723CEEBCA345}" type="presOf" srcId="{78F444F2-84FE-4451-AF94-9432E5EB79AB}" destId="{11E17739-8174-4A37-8F3C-1CC41CB52FF7}" srcOrd="1" destOrd="0" presId="urn:microsoft.com/office/officeart/2005/8/layout/hierarchy2"/>
    <dgm:cxn modelId="{AAA9E8D9-001A-491F-A81A-A0645ABAFCB4}" type="presOf" srcId="{78F444F2-84FE-4451-AF94-9432E5EB79AB}" destId="{ED2150A8-0FB0-4392-AB11-F7F6303A5B4C}" srcOrd="0" destOrd="0" presId="urn:microsoft.com/office/officeart/2005/8/layout/hierarchy2"/>
    <dgm:cxn modelId="{AF1E35DA-BAC2-4721-A219-550349DC9C91}" srcId="{9FAABDAC-165A-442D-9899-120DC0748670}" destId="{A4273E8E-8738-4073-839C-EEFD26955BB8}" srcOrd="1" destOrd="0" parTransId="{78F444F2-84FE-4451-AF94-9432E5EB79AB}" sibTransId="{A8E600C5-8D4D-46E8-AE67-A80B629DF59F}"/>
    <dgm:cxn modelId="{4F5D60DD-CD6C-450F-86DE-AFE17255C6C4}" type="presOf" srcId="{9FAABDAC-165A-442D-9899-120DC0748670}" destId="{D88C5231-9B60-4BBF-8E8D-E2917B77F639}" srcOrd="0" destOrd="0" presId="urn:microsoft.com/office/officeart/2005/8/layout/hierarchy2"/>
    <dgm:cxn modelId="{0CF121E7-B5E0-4F68-AA51-605DE3442D01}" srcId="{608220FC-63D3-4899-BE87-57549544B494}" destId="{8665D82D-73FD-430F-8D7C-9E0B22784ECA}" srcOrd="0" destOrd="0" parTransId="{07F3CC36-09A2-4718-B324-B9B93796BA6A}" sibTransId="{963E75A8-33C9-4230-830B-93CC98D5BB8D}"/>
    <dgm:cxn modelId="{B2A4E8E7-C519-46BB-A311-3CF8393BD2D5}" type="presOf" srcId="{CD8799DA-278E-42D5-83A3-7A27332E5A2B}" destId="{3B0ECC5F-AAB5-4DA6-9494-78CADED28AF2}" srcOrd="0" destOrd="0" presId="urn:microsoft.com/office/officeart/2005/8/layout/hierarchy2"/>
    <dgm:cxn modelId="{AEEF59E8-08AA-45A4-998B-5ADA96074D33}" type="presOf" srcId="{B73E3292-15B5-4653-8B7B-3206F1DBFC76}" destId="{81059B86-55D7-4BE8-9D2D-9B6E7810EF8B}" srcOrd="0" destOrd="0" presId="urn:microsoft.com/office/officeart/2005/8/layout/hierarchy2"/>
    <dgm:cxn modelId="{B7135CEC-EBF6-4D54-8A1C-5FCB0A23F156}" type="presOf" srcId="{AA6DE0C7-45FA-4D12-8066-D2CEC65214A5}" destId="{B754599C-C8FC-4B24-AA19-320FA300A50A}" srcOrd="0" destOrd="0" presId="urn:microsoft.com/office/officeart/2005/8/layout/hierarchy2"/>
    <dgm:cxn modelId="{DCAD9DEF-1F0B-4120-89B5-ABAE54FD1558}" type="presOf" srcId="{B3959D53-2151-4C5D-9774-3717AB85CE29}" destId="{538869C0-6D40-410C-AFE2-CFC5771F18AB}" srcOrd="1" destOrd="0" presId="urn:microsoft.com/office/officeart/2005/8/layout/hierarchy2"/>
    <dgm:cxn modelId="{851BFADE-63B8-4D7B-8D89-791937E92418}" type="presParOf" srcId="{6A74D0CB-A89A-474B-B5EB-9849F20A9FF6}" destId="{F0FA60B3-19C2-420F-9D7B-9E1C7BFC717C}" srcOrd="0" destOrd="0" presId="urn:microsoft.com/office/officeart/2005/8/layout/hierarchy2"/>
    <dgm:cxn modelId="{630BF8DB-E4A3-4774-AD29-D141232E2A4F}" type="presParOf" srcId="{F0FA60B3-19C2-420F-9D7B-9E1C7BFC717C}" destId="{159DED8D-81C0-458B-984A-51E4F105BFAC}" srcOrd="0" destOrd="0" presId="urn:microsoft.com/office/officeart/2005/8/layout/hierarchy2"/>
    <dgm:cxn modelId="{1A3BF2FF-EBEC-4CCB-9FD9-BDEEA9ABA861}" type="presParOf" srcId="{F0FA60B3-19C2-420F-9D7B-9E1C7BFC717C}" destId="{E91FA391-7306-4D7D-978D-37A722C2138D}" srcOrd="1" destOrd="0" presId="urn:microsoft.com/office/officeart/2005/8/layout/hierarchy2"/>
    <dgm:cxn modelId="{EB6A78D2-B5F3-4DA1-9B83-E5D9829BA866}" type="presParOf" srcId="{E91FA391-7306-4D7D-978D-37A722C2138D}" destId="{73073CAF-5819-4FA3-870F-D9A60A4DB2F0}" srcOrd="0" destOrd="0" presId="urn:microsoft.com/office/officeart/2005/8/layout/hierarchy2"/>
    <dgm:cxn modelId="{ACC0B240-5454-4785-8E06-06B386184F48}" type="presParOf" srcId="{73073CAF-5819-4FA3-870F-D9A60A4DB2F0}" destId="{538869C0-6D40-410C-AFE2-CFC5771F18AB}" srcOrd="0" destOrd="0" presId="urn:microsoft.com/office/officeart/2005/8/layout/hierarchy2"/>
    <dgm:cxn modelId="{ACF9CD7A-B6D8-4189-A8C4-AF8545265B71}" type="presParOf" srcId="{E91FA391-7306-4D7D-978D-37A722C2138D}" destId="{165C9F33-3ED9-486C-8398-D8E4486A916F}" srcOrd="1" destOrd="0" presId="urn:microsoft.com/office/officeart/2005/8/layout/hierarchy2"/>
    <dgm:cxn modelId="{078EE3A0-DA71-4A6C-9D9A-03E4C49D1AB0}" type="presParOf" srcId="{165C9F33-3ED9-486C-8398-D8E4486A916F}" destId="{9B9F0EB9-5F27-479F-90D6-85D7882E931C}" srcOrd="0" destOrd="0" presId="urn:microsoft.com/office/officeart/2005/8/layout/hierarchy2"/>
    <dgm:cxn modelId="{DE8338F7-4FED-45DD-8874-D9D4F1374E33}" type="presParOf" srcId="{165C9F33-3ED9-486C-8398-D8E4486A916F}" destId="{9564BA8F-D93B-4481-8A4E-A8CF07BFCD5A}" srcOrd="1" destOrd="0" presId="urn:microsoft.com/office/officeart/2005/8/layout/hierarchy2"/>
    <dgm:cxn modelId="{D2831846-07B2-4AA5-8D2F-396936846300}" type="presParOf" srcId="{9564BA8F-D93B-4481-8A4E-A8CF07BFCD5A}" destId="{6B53D248-36C3-4118-BEAB-CEEA5183BD4D}" srcOrd="0" destOrd="0" presId="urn:microsoft.com/office/officeart/2005/8/layout/hierarchy2"/>
    <dgm:cxn modelId="{6EA3B5D8-1A57-4001-A734-B9ED7692BABB}" type="presParOf" srcId="{6B53D248-36C3-4118-BEAB-CEEA5183BD4D}" destId="{BA0FF018-A5FA-4973-B47C-BC842B20CBF6}" srcOrd="0" destOrd="0" presId="urn:microsoft.com/office/officeart/2005/8/layout/hierarchy2"/>
    <dgm:cxn modelId="{F80D2268-6815-42BC-B305-EB36976F15A0}" type="presParOf" srcId="{9564BA8F-D93B-4481-8A4E-A8CF07BFCD5A}" destId="{9ADD3006-6262-432B-8216-280863B3EEFB}" srcOrd="1" destOrd="0" presId="urn:microsoft.com/office/officeart/2005/8/layout/hierarchy2"/>
    <dgm:cxn modelId="{D5FE711C-1522-4722-9602-B740C4899687}" type="presParOf" srcId="{9ADD3006-6262-432B-8216-280863B3EEFB}" destId="{70AB920D-5577-4D5F-A018-EB9598E9C7C4}" srcOrd="0" destOrd="0" presId="urn:microsoft.com/office/officeart/2005/8/layout/hierarchy2"/>
    <dgm:cxn modelId="{6D645976-DDBC-4501-B9C6-A3E9556C9ACF}" type="presParOf" srcId="{9ADD3006-6262-432B-8216-280863B3EEFB}" destId="{075E73BB-6321-4377-9D4F-88A6E121F2CC}" srcOrd="1" destOrd="0" presId="urn:microsoft.com/office/officeart/2005/8/layout/hierarchy2"/>
    <dgm:cxn modelId="{C4E2C2D5-8522-424B-9417-356D22E3A787}" type="presParOf" srcId="{075E73BB-6321-4377-9D4F-88A6E121F2CC}" destId="{4D29D3AF-279D-4DE2-B4ED-231BD65F954F}" srcOrd="0" destOrd="0" presId="urn:microsoft.com/office/officeart/2005/8/layout/hierarchy2"/>
    <dgm:cxn modelId="{E299E62F-A73A-4B47-9341-CBAE98E5D2C6}" type="presParOf" srcId="{4D29D3AF-279D-4DE2-B4ED-231BD65F954F}" destId="{61243F7F-F811-44E5-B098-D4BAAFD669C0}" srcOrd="0" destOrd="0" presId="urn:microsoft.com/office/officeart/2005/8/layout/hierarchy2"/>
    <dgm:cxn modelId="{42438991-AD5B-4552-8834-F6EEEE464748}" type="presParOf" srcId="{075E73BB-6321-4377-9D4F-88A6E121F2CC}" destId="{E2B584A3-B8BB-4EBE-A510-6D171060CAA1}" srcOrd="1" destOrd="0" presId="urn:microsoft.com/office/officeart/2005/8/layout/hierarchy2"/>
    <dgm:cxn modelId="{4213BCB1-EDB7-46F2-A97C-19B4C4FB7132}" type="presParOf" srcId="{E2B584A3-B8BB-4EBE-A510-6D171060CAA1}" destId="{3B0ECC5F-AAB5-4DA6-9494-78CADED28AF2}" srcOrd="0" destOrd="0" presId="urn:microsoft.com/office/officeart/2005/8/layout/hierarchy2"/>
    <dgm:cxn modelId="{C9B0D3E3-0E70-49CB-97E5-34289F0C9027}" type="presParOf" srcId="{E2B584A3-B8BB-4EBE-A510-6D171060CAA1}" destId="{594B2369-14A0-4804-AE44-2B7EE77C6143}" srcOrd="1" destOrd="0" presId="urn:microsoft.com/office/officeart/2005/8/layout/hierarchy2"/>
    <dgm:cxn modelId="{B77DC005-1393-471B-98E4-4BFCD018B1DB}" type="presParOf" srcId="{075E73BB-6321-4377-9D4F-88A6E121F2CC}" destId="{205937E8-730F-4B85-8B8A-C6223ABE4795}" srcOrd="2" destOrd="0" presId="urn:microsoft.com/office/officeart/2005/8/layout/hierarchy2"/>
    <dgm:cxn modelId="{7A58818F-CA01-4802-9C1F-B2BD667170E4}" type="presParOf" srcId="{205937E8-730F-4B85-8B8A-C6223ABE4795}" destId="{CAD6FD43-23C9-4093-ABCA-903C47CDA8B6}" srcOrd="0" destOrd="0" presId="urn:microsoft.com/office/officeart/2005/8/layout/hierarchy2"/>
    <dgm:cxn modelId="{D285FDEC-4DE1-4AB9-9E58-2971FB52CB70}" type="presParOf" srcId="{075E73BB-6321-4377-9D4F-88A6E121F2CC}" destId="{72BD4139-9370-493D-B030-4C7293902B76}" srcOrd="3" destOrd="0" presId="urn:microsoft.com/office/officeart/2005/8/layout/hierarchy2"/>
    <dgm:cxn modelId="{4A6652F1-4A61-40A7-9A50-181E6C1D0821}" type="presParOf" srcId="{72BD4139-9370-493D-B030-4C7293902B76}" destId="{70613440-D61F-4F49-A04C-536DFB723A0C}" srcOrd="0" destOrd="0" presId="urn:microsoft.com/office/officeart/2005/8/layout/hierarchy2"/>
    <dgm:cxn modelId="{2ECB98A3-A813-4CA6-9C04-5D715F6F0C6B}" type="presParOf" srcId="{72BD4139-9370-493D-B030-4C7293902B76}" destId="{79F8D584-C9F3-4523-A0B8-94F1074D495B}" srcOrd="1" destOrd="0" presId="urn:microsoft.com/office/officeart/2005/8/layout/hierarchy2"/>
    <dgm:cxn modelId="{27EEE964-E7F8-4876-9931-3A1D8C894AA6}" type="presParOf" srcId="{075E73BB-6321-4377-9D4F-88A6E121F2CC}" destId="{B754599C-C8FC-4B24-AA19-320FA300A50A}" srcOrd="4" destOrd="0" presId="urn:microsoft.com/office/officeart/2005/8/layout/hierarchy2"/>
    <dgm:cxn modelId="{8D88E9B0-CE15-4F69-AA8D-56A3B637349C}" type="presParOf" srcId="{B754599C-C8FC-4B24-AA19-320FA300A50A}" destId="{F94980ED-58C7-4ADC-A949-E98C7283F2C7}" srcOrd="0" destOrd="0" presId="urn:microsoft.com/office/officeart/2005/8/layout/hierarchy2"/>
    <dgm:cxn modelId="{4BEEAB39-F937-44B7-8D1C-275B52F619CC}" type="presParOf" srcId="{075E73BB-6321-4377-9D4F-88A6E121F2CC}" destId="{80A27394-90C5-4B19-9592-78714B2F7731}" srcOrd="5" destOrd="0" presId="urn:microsoft.com/office/officeart/2005/8/layout/hierarchy2"/>
    <dgm:cxn modelId="{0B3EB8AF-D766-4CF1-82EA-C64F63BB1676}" type="presParOf" srcId="{80A27394-90C5-4B19-9592-78714B2F7731}" destId="{0D866148-38C3-43C2-8875-6AA083576B57}" srcOrd="0" destOrd="0" presId="urn:microsoft.com/office/officeart/2005/8/layout/hierarchy2"/>
    <dgm:cxn modelId="{D13616FD-9395-4BE9-AA30-8AC816C27158}" type="presParOf" srcId="{80A27394-90C5-4B19-9592-78714B2F7731}" destId="{AB567EEC-B35D-4EBB-B646-6AB5A0C851A0}" srcOrd="1" destOrd="0" presId="urn:microsoft.com/office/officeart/2005/8/layout/hierarchy2"/>
    <dgm:cxn modelId="{C8A89433-B8DA-48A6-BAA5-DA85BA4247F0}" type="presParOf" srcId="{9564BA8F-D93B-4481-8A4E-A8CF07BFCD5A}" destId="{81059B86-55D7-4BE8-9D2D-9B6E7810EF8B}" srcOrd="2" destOrd="0" presId="urn:microsoft.com/office/officeart/2005/8/layout/hierarchy2"/>
    <dgm:cxn modelId="{E5466216-CDEE-433A-AE9D-9A17B8476639}" type="presParOf" srcId="{81059B86-55D7-4BE8-9D2D-9B6E7810EF8B}" destId="{6EB3F813-F94B-4192-AA78-32B7C161FD5B}" srcOrd="0" destOrd="0" presId="urn:microsoft.com/office/officeart/2005/8/layout/hierarchy2"/>
    <dgm:cxn modelId="{54D61243-DDD4-4546-AD40-5EBD00C64802}" type="presParOf" srcId="{9564BA8F-D93B-4481-8A4E-A8CF07BFCD5A}" destId="{3B0258D7-FDBC-4465-98D5-600F8E029D9A}" srcOrd="3" destOrd="0" presId="urn:microsoft.com/office/officeart/2005/8/layout/hierarchy2"/>
    <dgm:cxn modelId="{CAFC6B92-8FAC-4FFE-8219-B7FE31592B97}" type="presParOf" srcId="{3B0258D7-FDBC-4465-98D5-600F8E029D9A}" destId="{C3BD1E07-52CD-417D-8BF9-F463F9E90276}" srcOrd="0" destOrd="0" presId="urn:microsoft.com/office/officeart/2005/8/layout/hierarchy2"/>
    <dgm:cxn modelId="{4B8BBE48-76AC-4385-A406-1F04E0E416E6}" type="presParOf" srcId="{3B0258D7-FDBC-4465-98D5-600F8E029D9A}" destId="{EF2799DD-147A-492B-9D60-D45F7AFF7809}" srcOrd="1" destOrd="0" presId="urn:microsoft.com/office/officeart/2005/8/layout/hierarchy2"/>
    <dgm:cxn modelId="{E13EEB72-433A-4B80-BBEB-093921F963D9}" type="presParOf" srcId="{E91FA391-7306-4D7D-978D-37A722C2138D}" destId="{397967C2-66A1-4B05-A91B-ED435A3D1E7A}" srcOrd="2" destOrd="0" presId="urn:microsoft.com/office/officeart/2005/8/layout/hierarchy2"/>
    <dgm:cxn modelId="{13F0F2E9-A457-473D-84E6-C82F7EA4E414}" type="presParOf" srcId="{397967C2-66A1-4B05-A91B-ED435A3D1E7A}" destId="{784114B1-7AE3-4A7A-BAD9-91261920EADB}" srcOrd="0" destOrd="0" presId="urn:microsoft.com/office/officeart/2005/8/layout/hierarchy2"/>
    <dgm:cxn modelId="{678C25EF-8CC6-4F5E-AB6D-45EC5EC0A6B3}" type="presParOf" srcId="{E91FA391-7306-4D7D-978D-37A722C2138D}" destId="{9256C49E-036F-4227-AAE0-82DE12F7B516}" srcOrd="3" destOrd="0" presId="urn:microsoft.com/office/officeart/2005/8/layout/hierarchy2"/>
    <dgm:cxn modelId="{79EEF90A-2E41-4442-B249-DF2599A48C40}" type="presParOf" srcId="{9256C49E-036F-4227-AAE0-82DE12F7B516}" destId="{D88C5231-9B60-4BBF-8E8D-E2917B77F639}" srcOrd="0" destOrd="0" presId="urn:microsoft.com/office/officeart/2005/8/layout/hierarchy2"/>
    <dgm:cxn modelId="{1D40F018-9904-4F63-9DF9-411B958E6CBB}" type="presParOf" srcId="{9256C49E-036F-4227-AAE0-82DE12F7B516}" destId="{8E31886C-8C74-491A-BC7C-6800C9E78AEB}" srcOrd="1" destOrd="0" presId="urn:microsoft.com/office/officeart/2005/8/layout/hierarchy2"/>
    <dgm:cxn modelId="{CAAF3AE4-84BC-445A-B411-7F4A038139CE}" type="presParOf" srcId="{8E31886C-8C74-491A-BC7C-6800C9E78AEB}" destId="{A9C01775-3270-497B-B91B-5E7AEE543E9B}" srcOrd="0" destOrd="0" presId="urn:microsoft.com/office/officeart/2005/8/layout/hierarchy2"/>
    <dgm:cxn modelId="{7B027AF9-54B3-465C-8004-B3F123E6DB39}" type="presParOf" srcId="{A9C01775-3270-497B-B91B-5E7AEE543E9B}" destId="{DFD287BC-C274-4AC7-922C-627CA09943FC}" srcOrd="0" destOrd="0" presId="urn:microsoft.com/office/officeart/2005/8/layout/hierarchy2"/>
    <dgm:cxn modelId="{3958AB9E-0CC1-4AEA-8D7A-8D204B214E33}" type="presParOf" srcId="{8E31886C-8C74-491A-BC7C-6800C9E78AEB}" destId="{685C00F2-D486-49E1-8D3F-CAFEFF232288}" srcOrd="1" destOrd="0" presId="urn:microsoft.com/office/officeart/2005/8/layout/hierarchy2"/>
    <dgm:cxn modelId="{B6EFE69F-DE9C-4DEC-AD72-82D02F456EEF}" type="presParOf" srcId="{685C00F2-D486-49E1-8D3F-CAFEFF232288}" destId="{6580F8BA-ABCC-4BF9-8E56-C1FB6233442F}" srcOrd="0" destOrd="0" presId="urn:microsoft.com/office/officeart/2005/8/layout/hierarchy2"/>
    <dgm:cxn modelId="{B4CA1053-68BD-48A5-A3EF-A0827592641F}" type="presParOf" srcId="{685C00F2-D486-49E1-8D3F-CAFEFF232288}" destId="{BA855DC2-D929-4854-93C5-2160DA648107}" srcOrd="1" destOrd="0" presId="urn:microsoft.com/office/officeart/2005/8/layout/hierarchy2"/>
    <dgm:cxn modelId="{070A1D86-CEE3-469D-B5CB-B22F0FAD8938}" type="presParOf" srcId="{8E31886C-8C74-491A-BC7C-6800C9E78AEB}" destId="{ED2150A8-0FB0-4392-AB11-F7F6303A5B4C}" srcOrd="2" destOrd="0" presId="urn:microsoft.com/office/officeart/2005/8/layout/hierarchy2"/>
    <dgm:cxn modelId="{32672F2A-231C-4CD8-AB70-6B395A5B61E5}" type="presParOf" srcId="{ED2150A8-0FB0-4392-AB11-F7F6303A5B4C}" destId="{11E17739-8174-4A37-8F3C-1CC41CB52FF7}" srcOrd="0" destOrd="0" presId="urn:microsoft.com/office/officeart/2005/8/layout/hierarchy2"/>
    <dgm:cxn modelId="{75244BCE-2E60-43FC-810B-53233B5082E3}" type="presParOf" srcId="{8E31886C-8C74-491A-BC7C-6800C9E78AEB}" destId="{5A2D772D-1F47-4829-B8C4-3B5F0167B33A}" srcOrd="3" destOrd="0" presId="urn:microsoft.com/office/officeart/2005/8/layout/hierarchy2"/>
    <dgm:cxn modelId="{06CDD01C-79AD-494D-8734-29593F7EBC2B}" type="presParOf" srcId="{5A2D772D-1F47-4829-B8C4-3B5F0167B33A}" destId="{8BC585AA-716B-442C-B0EF-FEEDB20C8DD7}" srcOrd="0" destOrd="0" presId="urn:microsoft.com/office/officeart/2005/8/layout/hierarchy2"/>
    <dgm:cxn modelId="{E47A9570-814B-4437-BE92-56D5E996D94D}" type="presParOf" srcId="{5A2D772D-1F47-4829-B8C4-3B5F0167B33A}" destId="{83391BAF-D9DB-499E-88BB-888A527A409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C44762-64C5-4038-B982-6D3311AA93F2}" type="doc">
      <dgm:prSet loTypeId="urn:microsoft.com/office/officeart/2005/8/layout/hProcess9" loCatId="process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AD7E89F-BAB2-4B94-9CB3-9B19CD563123}">
      <dgm:prSet custT="1"/>
      <dgm:spPr/>
      <dgm:t>
        <a:bodyPr/>
        <a:lstStyle/>
        <a:p>
          <a:r>
            <a:rPr lang="en-US" sz="2000" b="1" dirty="0"/>
            <a:t>MRI signals</a:t>
          </a:r>
        </a:p>
      </dgm:t>
    </dgm:pt>
    <dgm:pt modelId="{A19A23CC-92E7-42E2-A835-4755480CD48C}" type="parTrans" cxnId="{2DA538F3-550F-428C-A218-D9E7C0DBEA1F}">
      <dgm:prSet/>
      <dgm:spPr/>
      <dgm:t>
        <a:bodyPr/>
        <a:lstStyle/>
        <a:p>
          <a:endParaRPr lang="en-US" sz="2000" b="1"/>
        </a:p>
      </dgm:t>
    </dgm:pt>
    <dgm:pt modelId="{998B96EA-2AFF-4C2C-AAFC-E98371332FEA}" type="sibTrans" cxnId="{2DA538F3-550F-428C-A218-D9E7C0DBEA1F}">
      <dgm:prSet/>
      <dgm:spPr/>
      <dgm:t>
        <a:bodyPr/>
        <a:lstStyle/>
        <a:p>
          <a:endParaRPr lang="en-US" sz="2000" b="1"/>
        </a:p>
      </dgm:t>
    </dgm:pt>
    <dgm:pt modelId="{5332CCFB-6B0D-497D-A9DF-63734FAB9731}">
      <dgm:prSet custT="1"/>
      <dgm:spPr/>
      <dgm:t>
        <a:bodyPr/>
        <a:lstStyle/>
        <a:p>
          <a:r>
            <a:rPr lang="en-US" sz="2000" b="1" dirty="0"/>
            <a:t>Phase</a:t>
          </a:r>
        </a:p>
        <a:p>
          <a:r>
            <a:rPr lang="en-US" sz="2000" b="1" dirty="0"/>
            <a:t>Signals </a:t>
          </a:r>
        </a:p>
      </dgm:t>
    </dgm:pt>
    <dgm:pt modelId="{54E9FE83-9A7E-4CAE-A898-001B1BFD0685}" type="parTrans" cxnId="{66EEC80F-1538-4D06-881B-511142B575A8}">
      <dgm:prSet/>
      <dgm:spPr/>
      <dgm:t>
        <a:bodyPr/>
        <a:lstStyle/>
        <a:p>
          <a:endParaRPr lang="en-US" sz="2000" b="1"/>
        </a:p>
      </dgm:t>
    </dgm:pt>
    <dgm:pt modelId="{877425A8-E198-4B94-B241-07A72A0F6A54}" type="sibTrans" cxnId="{66EEC80F-1538-4D06-881B-511142B575A8}">
      <dgm:prSet/>
      <dgm:spPr/>
      <dgm:t>
        <a:bodyPr/>
        <a:lstStyle/>
        <a:p>
          <a:endParaRPr lang="en-US" sz="2000" b="1"/>
        </a:p>
      </dgm:t>
    </dgm:pt>
    <dgm:pt modelId="{76909E01-B648-45D8-8081-0584AFFB4226}">
      <dgm:prSet custT="1"/>
      <dgm:spPr/>
      <dgm:t>
        <a:bodyPr/>
        <a:lstStyle/>
        <a:p>
          <a:r>
            <a:rPr lang="en-US" sz="2000" b="1" dirty="0"/>
            <a:t>Phase processing</a:t>
          </a:r>
        </a:p>
      </dgm:t>
    </dgm:pt>
    <dgm:pt modelId="{AE134E24-F4D3-4D61-BBA9-0AD8B156E4A5}" type="parTrans" cxnId="{24E76221-7F0F-4106-9D48-2915CE41C46A}">
      <dgm:prSet/>
      <dgm:spPr/>
      <dgm:t>
        <a:bodyPr/>
        <a:lstStyle/>
        <a:p>
          <a:endParaRPr lang="en-US" sz="2000" b="1"/>
        </a:p>
      </dgm:t>
    </dgm:pt>
    <dgm:pt modelId="{297B1BBC-87E4-4382-A2D2-06709D45AAB2}" type="sibTrans" cxnId="{24E76221-7F0F-4106-9D48-2915CE41C46A}">
      <dgm:prSet/>
      <dgm:spPr/>
      <dgm:t>
        <a:bodyPr/>
        <a:lstStyle/>
        <a:p>
          <a:endParaRPr lang="en-US" sz="2000" b="1"/>
        </a:p>
      </dgm:t>
    </dgm:pt>
    <dgm:pt modelId="{0DFC7F38-11C2-4DA0-A43F-4A3A7C50A322}">
      <dgm:prSet custT="1"/>
      <dgm:spPr/>
      <dgm:t>
        <a:bodyPr/>
        <a:lstStyle/>
        <a:p>
          <a:r>
            <a:rPr lang="en-US" sz="2000" b="1" dirty="0"/>
            <a:t>Phase map, </a:t>
          </a:r>
          <a:r>
            <a:rPr lang="pt-BR" sz="2400" b="1" dirty="0"/>
            <a:t>ϕ</a:t>
          </a:r>
          <a:endParaRPr lang="en-US" sz="2000" b="1" dirty="0"/>
        </a:p>
      </dgm:t>
    </dgm:pt>
    <dgm:pt modelId="{F4BADD82-87E2-4913-BBF4-28917707489A}" type="parTrans" cxnId="{823CEB0F-E38E-481A-BD04-9AF5222ED36B}">
      <dgm:prSet/>
      <dgm:spPr/>
      <dgm:t>
        <a:bodyPr/>
        <a:lstStyle/>
        <a:p>
          <a:endParaRPr lang="en-US" sz="2000" b="1"/>
        </a:p>
      </dgm:t>
    </dgm:pt>
    <dgm:pt modelId="{42A195F7-9BE9-4563-B348-40F7CEF86F19}" type="sibTrans" cxnId="{823CEB0F-E38E-481A-BD04-9AF5222ED36B}">
      <dgm:prSet/>
      <dgm:spPr/>
      <dgm:t>
        <a:bodyPr/>
        <a:lstStyle/>
        <a:p>
          <a:endParaRPr lang="en-US" sz="2000" b="1"/>
        </a:p>
      </dgm:t>
    </dgm:pt>
    <dgm:pt modelId="{8F079CBA-B4A2-4B5F-A256-31E55B4E48BC}">
      <dgm:prSet custT="1"/>
      <dgm:spPr/>
      <dgm:t>
        <a:bodyPr/>
        <a:lstStyle/>
        <a:p>
          <a:r>
            <a:rPr lang="en-US" sz="2000" b="1" dirty="0"/>
            <a:t>Dipole inversion</a:t>
          </a:r>
        </a:p>
      </dgm:t>
    </dgm:pt>
    <dgm:pt modelId="{FED341DD-6B4E-43ED-BB58-180A84283B23}" type="parTrans" cxnId="{8E947A11-9E1F-4F15-8A36-0275C2AA0ACD}">
      <dgm:prSet/>
      <dgm:spPr/>
      <dgm:t>
        <a:bodyPr/>
        <a:lstStyle/>
        <a:p>
          <a:endParaRPr lang="en-US" sz="2000" b="1"/>
        </a:p>
      </dgm:t>
    </dgm:pt>
    <dgm:pt modelId="{28D3C288-2BF3-4097-B66F-F64135AB3CBF}" type="sibTrans" cxnId="{8E947A11-9E1F-4F15-8A36-0275C2AA0ACD}">
      <dgm:prSet/>
      <dgm:spPr/>
      <dgm:t>
        <a:bodyPr/>
        <a:lstStyle/>
        <a:p>
          <a:endParaRPr lang="en-US" sz="2000" b="1"/>
        </a:p>
      </dgm:t>
    </dgm:pt>
    <dgm:pt modelId="{A42F65E1-25A5-4D4A-A92E-8DE7DA067A64}">
      <dgm:prSet custT="1"/>
      <dgm:spPr/>
      <dgm:t>
        <a:bodyPr/>
        <a:lstStyle/>
        <a:p>
          <a:r>
            <a:rPr lang="en-US" sz="2000" b="1" dirty="0"/>
            <a:t>Susceptibility </a:t>
          </a:r>
        </a:p>
        <a:p>
          <a:r>
            <a:rPr lang="en-US" sz="2000" b="1" dirty="0"/>
            <a:t>map (QSM), </a:t>
          </a:r>
          <a:r>
            <a:rPr lang="en-US" sz="2400" b="1" dirty="0"/>
            <a:t>χ</a:t>
          </a:r>
          <a:r>
            <a:rPr lang="en-US" sz="2000" b="1" dirty="0"/>
            <a:t> </a:t>
          </a:r>
        </a:p>
      </dgm:t>
    </dgm:pt>
    <dgm:pt modelId="{7481A6C6-4FB3-4AB4-A74C-FFCF333CDB8B}" type="parTrans" cxnId="{C206391E-2416-4ABC-B32B-0FC8AB727B0F}">
      <dgm:prSet/>
      <dgm:spPr/>
      <dgm:t>
        <a:bodyPr/>
        <a:lstStyle/>
        <a:p>
          <a:endParaRPr lang="en-US" sz="2000" b="1"/>
        </a:p>
      </dgm:t>
    </dgm:pt>
    <dgm:pt modelId="{7F55D2C7-6E98-4D01-A711-5AB9225C81FC}" type="sibTrans" cxnId="{C206391E-2416-4ABC-B32B-0FC8AB727B0F}">
      <dgm:prSet/>
      <dgm:spPr/>
      <dgm:t>
        <a:bodyPr/>
        <a:lstStyle/>
        <a:p>
          <a:endParaRPr lang="en-US" sz="2000" b="1"/>
        </a:p>
      </dgm:t>
    </dgm:pt>
    <dgm:pt modelId="{48D3F1B7-C013-4BF4-8B0F-CE5D10A9E2EF}" type="pres">
      <dgm:prSet presAssocID="{0FC44762-64C5-4038-B982-6D3311AA93F2}" presName="CompostProcess" presStyleCnt="0">
        <dgm:presLayoutVars>
          <dgm:dir/>
          <dgm:resizeHandles val="exact"/>
        </dgm:presLayoutVars>
      </dgm:prSet>
      <dgm:spPr/>
    </dgm:pt>
    <dgm:pt modelId="{9888FAEA-D3EA-4316-B1AC-A46B8C714ABF}" type="pres">
      <dgm:prSet presAssocID="{0FC44762-64C5-4038-B982-6D3311AA93F2}" presName="arrow" presStyleLbl="bgShp" presStyleIdx="0" presStyleCnt="1" custScaleX="117647" custScaleY="66005" custLinFactNeighborX="0" custLinFactNeighborY="-5472"/>
      <dgm:spPr/>
    </dgm:pt>
    <dgm:pt modelId="{F8E980D0-871F-4178-8CA3-93B8402A462D}" type="pres">
      <dgm:prSet presAssocID="{0FC44762-64C5-4038-B982-6D3311AA93F2}" presName="linearProcess" presStyleCnt="0"/>
      <dgm:spPr/>
    </dgm:pt>
    <dgm:pt modelId="{1BDE35FD-CE7D-4F07-9699-706235C9E806}" type="pres">
      <dgm:prSet presAssocID="{BAD7E89F-BAB2-4B94-9CB3-9B19CD563123}" presName="textNode" presStyleLbl="node1" presStyleIdx="0" presStyleCnt="6">
        <dgm:presLayoutVars>
          <dgm:bulletEnabled val="1"/>
        </dgm:presLayoutVars>
      </dgm:prSet>
      <dgm:spPr/>
    </dgm:pt>
    <dgm:pt modelId="{E3024537-E539-4754-8877-9CF2608AB9E2}" type="pres">
      <dgm:prSet presAssocID="{998B96EA-2AFF-4C2C-AAFC-E98371332FEA}" presName="sibTrans" presStyleCnt="0"/>
      <dgm:spPr/>
    </dgm:pt>
    <dgm:pt modelId="{B14B8B69-52A1-4B31-92F8-31C83E25A815}" type="pres">
      <dgm:prSet presAssocID="{5332CCFB-6B0D-497D-A9DF-63734FAB9731}" presName="textNode" presStyleLbl="node1" presStyleIdx="1" presStyleCnt="6">
        <dgm:presLayoutVars>
          <dgm:bulletEnabled val="1"/>
        </dgm:presLayoutVars>
      </dgm:prSet>
      <dgm:spPr/>
    </dgm:pt>
    <dgm:pt modelId="{EC49CB1C-3835-4191-BDD6-B1BBB01E5EDD}" type="pres">
      <dgm:prSet presAssocID="{877425A8-E198-4B94-B241-07A72A0F6A54}" presName="sibTrans" presStyleCnt="0"/>
      <dgm:spPr/>
    </dgm:pt>
    <dgm:pt modelId="{F3D166C3-FE79-404A-AFE1-9E609C9DB1A8}" type="pres">
      <dgm:prSet presAssocID="{76909E01-B648-45D8-8081-0584AFFB4226}" presName="textNode" presStyleLbl="node1" presStyleIdx="2" presStyleCnt="6">
        <dgm:presLayoutVars>
          <dgm:bulletEnabled val="1"/>
        </dgm:presLayoutVars>
      </dgm:prSet>
      <dgm:spPr/>
    </dgm:pt>
    <dgm:pt modelId="{06937A6D-34F4-4540-AED6-B59391AAB94E}" type="pres">
      <dgm:prSet presAssocID="{297B1BBC-87E4-4382-A2D2-06709D45AAB2}" presName="sibTrans" presStyleCnt="0"/>
      <dgm:spPr/>
    </dgm:pt>
    <dgm:pt modelId="{B1FC84AD-1F28-4AE9-BF9F-995406B3F960}" type="pres">
      <dgm:prSet presAssocID="{0DFC7F38-11C2-4DA0-A43F-4A3A7C50A322}" presName="textNode" presStyleLbl="node1" presStyleIdx="3" presStyleCnt="6" custLinFactNeighborX="3934">
        <dgm:presLayoutVars>
          <dgm:bulletEnabled val="1"/>
        </dgm:presLayoutVars>
      </dgm:prSet>
      <dgm:spPr/>
    </dgm:pt>
    <dgm:pt modelId="{0F8F12DB-6F5B-4385-981E-99381C4F9017}" type="pres">
      <dgm:prSet presAssocID="{42A195F7-9BE9-4563-B348-40F7CEF86F19}" presName="sibTrans" presStyleCnt="0"/>
      <dgm:spPr/>
    </dgm:pt>
    <dgm:pt modelId="{7F3A9C46-7D61-486A-8F04-1F5337993972}" type="pres">
      <dgm:prSet presAssocID="{8F079CBA-B4A2-4B5F-A256-31E55B4E48BC}" presName="textNode" presStyleLbl="node1" presStyleIdx="4" presStyleCnt="6">
        <dgm:presLayoutVars>
          <dgm:bulletEnabled val="1"/>
        </dgm:presLayoutVars>
      </dgm:prSet>
      <dgm:spPr/>
    </dgm:pt>
    <dgm:pt modelId="{030B312C-2D0B-4C20-A506-5DEA70057960}" type="pres">
      <dgm:prSet presAssocID="{28D3C288-2BF3-4097-B66F-F64135AB3CBF}" presName="sibTrans" presStyleCnt="0"/>
      <dgm:spPr/>
    </dgm:pt>
    <dgm:pt modelId="{0FBF4F85-B237-4505-AFE9-83B3293C9793}" type="pres">
      <dgm:prSet presAssocID="{A42F65E1-25A5-4D4A-A92E-8DE7DA067A64}" presName="textNode" presStyleLbl="node1" presStyleIdx="5" presStyleCnt="6" custScaleX="160306">
        <dgm:presLayoutVars>
          <dgm:bulletEnabled val="1"/>
        </dgm:presLayoutVars>
      </dgm:prSet>
      <dgm:spPr/>
    </dgm:pt>
  </dgm:ptLst>
  <dgm:cxnLst>
    <dgm:cxn modelId="{0635D208-674E-49EA-BC60-F5D15AE64725}" type="presOf" srcId="{5332CCFB-6B0D-497D-A9DF-63734FAB9731}" destId="{B14B8B69-52A1-4B31-92F8-31C83E25A815}" srcOrd="0" destOrd="0" presId="urn:microsoft.com/office/officeart/2005/8/layout/hProcess9"/>
    <dgm:cxn modelId="{74D50909-B0EA-446C-9BF6-52716E0D47A5}" type="presOf" srcId="{8F079CBA-B4A2-4B5F-A256-31E55B4E48BC}" destId="{7F3A9C46-7D61-486A-8F04-1F5337993972}" srcOrd="0" destOrd="0" presId="urn:microsoft.com/office/officeart/2005/8/layout/hProcess9"/>
    <dgm:cxn modelId="{66EEC80F-1538-4D06-881B-511142B575A8}" srcId="{0FC44762-64C5-4038-B982-6D3311AA93F2}" destId="{5332CCFB-6B0D-497D-A9DF-63734FAB9731}" srcOrd="1" destOrd="0" parTransId="{54E9FE83-9A7E-4CAE-A898-001B1BFD0685}" sibTransId="{877425A8-E198-4B94-B241-07A72A0F6A54}"/>
    <dgm:cxn modelId="{823CEB0F-E38E-481A-BD04-9AF5222ED36B}" srcId="{0FC44762-64C5-4038-B982-6D3311AA93F2}" destId="{0DFC7F38-11C2-4DA0-A43F-4A3A7C50A322}" srcOrd="3" destOrd="0" parTransId="{F4BADD82-87E2-4913-BBF4-28917707489A}" sibTransId="{42A195F7-9BE9-4563-B348-40F7CEF86F19}"/>
    <dgm:cxn modelId="{8E947A11-9E1F-4F15-8A36-0275C2AA0ACD}" srcId="{0FC44762-64C5-4038-B982-6D3311AA93F2}" destId="{8F079CBA-B4A2-4B5F-A256-31E55B4E48BC}" srcOrd="4" destOrd="0" parTransId="{FED341DD-6B4E-43ED-BB58-180A84283B23}" sibTransId="{28D3C288-2BF3-4097-B66F-F64135AB3CBF}"/>
    <dgm:cxn modelId="{C206391E-2416-4ABC-B32B-0FC8AB727B0F}" srcId="{0FC44762-64C5-4038-B982-6D3311AA93F2}" destId="{A42F65E1-25A5-4D4A-A92E-8DE7DA067A64}" srcOrd="5" destOrd="0" parTransId="{7481A6C6-4FB3-4AB4-A74C-FFCF333CDB8B}" sibTransId="{7F55D2C7-6E98-4D01-A711-5AB9225C81FC}"/>
    <dgm:cxn modelId="{24E76221-7F0F-4106-9D48-2915CE41C46A}" srcId="{0FC44762-64C5-4038-B982-6D3311AA93F2}" destId="{76909E01-B648-45D8-8081-0584AFFB4226}" srcOrd="2" destOrd="0" parTransId="{AE134E24-F4D3-4D61-BBA9-0AD8B156E4A5}" sibTransId="{297B1BBC-87E4-4382-A2D2-06709D45AAB2}"/>
    <dgm:cxn modelId="{27D28E23-9731-44F4-8BAF-3C11C072B717}" type="presOf" srcId="{A42F65E1-25A5-4D4A-A92E-8DE7DA067A64}" destId="{0FBF4F85-B237-4505-AFE9-83B3293C9793}" srcOrd="0" destOrd="0" presId="urn:microsoft.com/office/officeart/2005/8/layout/hProcess9"/>
    <dgm:cxn modelId="{BF11C35B-B4E7-4EEF-9E81-81DE0E26DA59}" type="presOf" srcId="{0DFC7F38-11C2-4DA0-A43F-4A3A7C50A322}" destId="{B1FC84AD-1F28-4AE9-BF9F-995406B3F960}" srcOrd="0" destOrd="0" presId="urn:microsoft.com/office/officeart/2005/8/layout/hProcess9"/>
    <dgm:cxn modelId="{E68C3772-A66E-481E-B062-CCED7A5CEDF6}" type="presOf" srcId="{BAD7E89F-BAB2-4B94-9CB3-9B19CD563123}" destId="{1BDE35FD-CE7D-4F07-9699-706235C9E806}" srcOrd="0" destOrd="0" presId="urn:microsoft.com/office/officeart/2005/8/layout/hProcess9"/>
    <dgm:cxn modelId="{033CDD59-F0F9-4B23-8482-EF5592D9284D}" type="presOf" srcId="{0FC44762-64C5-4038-B982-6D3311AA93F2}" destId="{48D3F1B7-C013-4BF4-8B0F-CE5D10A9E2EF}" srcOrd="0" destOrd="0" presId="urn:microsoft.com/office/officeart/2005/8/layout/hProcess9"/>
    <dgm:cxn modelId="{0888FB7E-F0EC-49FF-8B32-F75CB949545A}" type="presOf" srcId="{76909E01-B648-45D8-8081-0584AFFB4226}" destId="{F3D166C3-FE79-404A-AFE1-9E609C9DB1A8}" srcOrd="0" destOrd="0" presId="urn:microsoft.com/office/officeart/2005/8/layout/hProcess9"/>
    <dgm:cxn modelId="{2DA538F3-550F-428C-A218-D9E7C0DBEA1F}" srcId="{0FC44762-64C5-4038-B982-6D3311AA93F2}" destId="{BAD7E89F-BAB2-4B94-9CB3-9B19CD563123}" srcOrd="0" destOrd="0" parTransId="{A19A23CC-92E7-42E2-A835-4755480CD48C}" sibTransId="{998B96EA-2AFF-4C2C-AAFC-E98371332FEA}"/>
    <dgm:cxn modelId="{0A3FDAF8-14EF-4908-8FED-A480E5F65F6E}" type="presParOf" srcId="{48D3F1B7-C013-4BF4-8B0F-CE5D10A9E2EF}" destId="{9888FAEA-D3EA-4316-B1AC-A46B8C714ABF}" srcOrd="0" destOrd="0" presId="urn:microsoft.com/office/officeart/2005/8/layout/hProcess9"/>
    <dgm:cxn modelId="{6CB922D6-A9A0-40F4-A178-026E7421D2A5}" type="presParOf" srcId="{48D3F1B7-C013-4BF4-8B0F-CE5D10A9E2EF}" destId="{F8E980D0-871F-4178-8CA3-93B8402A462D}" srcOrd="1" destOrd="0" presId="urn:microsoft.com/office/officeart/2005/8/layout/hProcess9"/>
    <dgm:cxn modelId="{8176BABA-3FD9-4EB0-89EA-88431C6AE260}" type="presParOf" srcId="{F8E980D0-871F-4178-8CA3-93B8402A462D}" destId="{1BDE35FD-CE7D-4F07-9699-706235C9E806}" srcOrd="0" destOrd="0" presId="urn:microsoft.com/office/officeart/2005/8/layout/hProcess9"/>
    <dgm:cxn modelId="{E41D03DE-3706-4BA9-93FA-894D4B638327}" type="presParOf" srcId="{F8E980D0-871F-4178-8CA3-93B8402A462D}" destId="{E3024537-E539-4754-8877-9CF2608AB9E2}" srcOrd="1" destOrd="0" presId="urn:microsoft.com/office/officeart/2005/8/layout/hProcess9"/>
    <dgm:cxn modelId="{9C1139EA-ED0C-41F4-B235-C98C92966160}" type="presParOf" srcId="{F8E980D0-871F-4178-8CA3-93B8402A462D}" destId="{B14B8B69-52A1-4B31-92F8-31C83E25A815}" srcOrd="2" destOrd="0" presId="urn:microsoft.com/office/officeart/2005/8/layout/hProcess9"/>
    <dgm:cxn modelId="{E3EE32CA-C84A-4B09-A00A-63B67020DCDB}" type="presParOf" srcId="{F8E980D0-871F-4178-8CA3-93B8402A462D}" destId="{EC49CB1C-3835-4191-BDD6-B1BBB01E5EDD}" srcOrd="3" destOrd="0" presId="urn:microsoft.com/office/officeart/2005/8/layout/hProcess9"/>
    <dgm:cxn modelId="{9930234F-F10E-4887-957C-48C0F25026A4}" type="presParOf" srcId="{F8E980D0-871F-4178-8CA3-93B8402A462D}" destId="{F3D166C3-FE79-404A-AFE1-9E609C9DB1A8}" srcOrd="4" destOrd="0" presId="urn:microsoft.com/office/officeart/2005/8/layout/hProcess9"/>
    <dgm:cxn modelId="{96A374A0-6F24-4234-A5D7-AA3497F72F57}" type="presParOf" srcId="{F8E980D0-871F-4178-8CA3-93B8402A462D}" destId="{06937A6D-34F4-4540-AED6-B59391AAB94E}" srcOrd="5" destOrd="0" presId="urn:microsoft.com/office/officeart/2005/8/layout/hProcess9"/>
    <dgm:cxn modelId="{C015DB87-EBB6-4FB4-AA65-6683DF4AE931}" type="presParOf" srcId="{F8E980D0-871F-4178-8CA3-93B8402A462D}" destId="{B1FC84AD-1F28-4AE9-BF9F-995406B3F960}" srcOrd="6" destOrd="0" presId="urn:microsoft.com/office/officeart/2005/8/layout/hProcess9"/>
    <dgm:cxn modelId="{885992E0-D79B-42B6-A8D4-2C0E12C7C0DF}" type="presParOf" srcId="{F8E980D0-871F-4178-8CA3-93B8402A462D}" destId="{0F8F12DB-6F5B-4385-981E-99381C4F9017}" srcOrd="7" destOrd="0" presId="urn:microsoft.com/office/officeart/2005/8/layout/hProcess9"/>
    <dgm:cxn modelId="{7B4384D8-DE09-42BA-B5E5-BC00A44C7F7D}" type="presParOf" srcId="{F8E980D0-871F-4178-8CA3-93B8402A462D}" destId="{7F3A9C46-7D61-486A-8F04-1F5337993972}" srcOrd="8" destOrd="0" presId="urn:microsoft.com/office/officeart/2005/8/layout/hProcess9"/>
    <dgm:cxn modelId="{1A271205-5BAF-4A94-81C7-DEDA7F799993}" type="presParOf" srcId="{F8E980D0-871F-4178-8CA3-93B8402A462D}" destId="{030B312C-2D0B-4C20-A506-5DEA70057960}" srcOrd="9" destOrd="0" presId="urn:microsoft.com/office/officeart/2005/8/layout/hProcess9"/>
    <dgm:cxn modelId="{3A838A8D-3560-44B7-A2F1-4BC7115785CE}" type="presParOf" srcId="{F8E980D0-871F-4178-8CA3-93B8402A462D}" destId="{0FBF4F85-B237-4505-AFE9-83B3293C9793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BFBE8D-F8C7-460F-B3B0-4118A3E7EEDD}" type="doc">
      <dgm:prSet loTypeId="urn:microsoft.com/office/officeart/2005/8/layout/arrow1" loCatId="process" qsTypeId="urn:microsoft.com/office/officeart/2005/8/quickstyle/simple3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083300BD-DEE7-4A50-B867-412887A7CDBF}">
      <dgm:prSet custT="1"/>
      <dgm:spPr/>
      <dgm:t>
        <a:bodyPr/>
        <a:lstStyle/>
        <a:p>
          <a:r>
            <a:rPr lang="el-GR" sz="2400" b="1" dirty="0"/>
            <a:t>Φ</a:t>
          </a:r>
          <a:endParaRPr lang="en-US" sz="2400" dirty="0"/>
        </a:p>
      </dgm:t>
    </dgm:pt>
    <dgm:pt modelId="{01C5231A-4E08-47D1-B6DF-F4B7BA6C144C}" type="parTrans" cxnId="{02945890-D529-4F13-BAB5-85CFEAC07E9B}">
      <dgm:prSet/>
      <dgm:spPr/>
      <dgm:t>
        <a:bodyPr/>
        <a:lstStyle/>
        <a:p>
          <a:endParaRPr lang="en-US"/>
        </a:p>
      </dgm:t>
    </dgm:pt>
    <dgm:pt modelId="{4F3C7572-4E59-47AD-88C5-75E0C2C1FEA0}" type="sibTrans" cxnId="{02945890-D529-4F13-BAB5-85CFEAC07E9B}">
      <dgm:prSet/>
      <dgm:spPr/>
      <dgm:t>
        <a:bodyPr/>
        <a:lstStyle/>
        <a:p>
          <a:endParaRPr lang="en-US"/>
        </a:p>
      </dgm:t>
    </dgm:pt>
    <dgm:pt modelId="{F362E4D6-AE19-42A0-A1C1-3AADD03CF76F}">
      <dgm:prSet custT="1"/>
      <dgm:spPr/>
      <dgm:t>
        <a:bodyPr/>
        <a:lstStyle/>
        <a:p>
          <a:r>
            <a:rPr lang="en-US" sz="2800" b="1" dirty="0"/>
            <a:t>χ</a:t>
          </a:r>
          <a:endParaRPr lang="en-US" sz="1800" dirty="0"/>
        </a:p>
      </dgm:t>
    </dgm:pt>
    <dgm:pt modelId="{188D2079-99F2-48A9-A708-477FAB69CC6E}" type="parTrans" cxnId="{C0AA72EF-F2FE-482B-B91C-CC0208C1BDD4}">
      <dgm:prSet/>
      <dgm:spPr/>
      <dgm:t>
        <a:bodyPr/>
        <a:lstStyle/>
        <a:p>
          <a:endParaRPr lang="en-US"/>
        </a:p>
      </dgm:t>
    </dgm:pt>
    <dgm:pt modelId="{FAEBF384-F29A-4BBE-9781-1187C464C452}" type="sibTrans" cxnId="{C0AA72EF-F2FE-482B-B91C-CC0208C1BDD4}">
      <dgm:prSet/>
      <dgm:spPr/>
      <dgm:t>
        <a:bodyPr/>
        <a:lstStyle/>
        <a:p>
          <a:endParaRPr lang="en-US"/>
        </a:p>
      </dgm:t>
    </dgm:pt>
    <dgm:pt modelId="{7E3B343F-5835-4456-9951-4A3D5BB80C0A}" type="pres">
      <dgm:prSet presAssocID="{F5BFBE8D-F8C7-460F-B3B0-4118A3E7EEDD}" presName="cycle" presStyleCnt="0">
        <dgm:presLayoutVars>
          <dgm:dir/>
          <dgm:resizeHandles val="exact"/>
        </dgm:presLayoutVars>
      </dgm:prSet>
      <dgm:spPr/>
    </dgm:pt>
    <dgm:pt modelId="{4D799786-0243-486D-BB05-C9BA4E0B17B1}" type="pres">
      <dgm:prSet presAssocID="{083300BD-DEE7-4A50-B867-412887A7CDBF}" presName="arrow" presStyleLbl="node1" presStyleIdx="0" presStyleCnt="2">
        <dgm:presLayoutVars>
          <dgm:bulletEnabled val="1"/>
        </dgm:presLayoutVars>
      </dgm:prSet>
      <dgm:spPr/>
    </dgm:pt>
    <dgm:pt modelId="{264E72C2-B3A0-419A-B02E-D5E695BB332E}" type="pres">
      <dgm:prSet presAssocID="{F362E4D6-AE19-42A0-A1C1-3AADD03CF76F}" presName="arrow" presStyleLbl="node1" presStyleIdx="1" presStyleCnt="2" custRadScaleRad="148817" custRadScaleInc="124">
        <dgm:presLayoutVars>
          <dgm:bulletEnabled val="1"/>
        </dgm:presLayoutVars>
      </dgm:prSet>
      <dgm:spPr/>
    </dgm:pt>
  </dgm:ptLst>
  <dgm:cxnLst>
    <dgm:cxn modelId="{ABE5F070-00C9-404D-AD9B-E0894A53E2FD}" type="presOf" srcId="{083300BD-DEE7-4A50-B867-412887A7CDBF}" destId="{4D799786-0243-486D-BB05-C9BA4E0B17B1}" srcOrd="0" destOrd="0" presId="urn:microsoft.com/office/officeart/2005/8/layout/arrow1"/>
    <dgm:cxn modelId="{6E75CF7C-FE1E-44E9-BBC4-DB7A73674767}" type="presOf" srcId="{F362E4D6-AE19-42A0-A1C1-3AADD03CF76F}" destId="{264E72C2-B3A0-419A-B02E-D5E695BB332E}" srcOrd="0" destOrd="0" presId="urn:microsoft.com/office/officeart/2005/8/layout/arrow1"/>
    <dgm:cxn modelId="{02945890-D529-4F13-BAB5-85CFEAC07E9B}" srcId="{F5BFBE8D-F8C7-460F-B3B0-4118A3E7EEDD}" destId="{083300BD-DEE7-4A50-B867-412887A7CDBF}" srcOrd="0" destOrd="0" parTransId="{01C5231A-4E08-47D1-B6DF-F4B7BA6C144C}" sibTransId="{4F3C7572-4E59-47AD-88C5-75E0C2C1FEA0}"/>
    <dgm:cxn modelId="{C0AA72EF-F2FE-482B-B91C-CC0208C1BDD4}" srcId="{F5BFBE8D-F8C7-460F-B3B0-4118A3E7EEDD}" destId="{F362E4D6-AE19-42A0-A1C1-3AADD03CF76F}" srcOrd="1" destOrd="0" parTransId="{188D2079-99F2-48A9-A708-477FAB69CC6E}" sibTransId="{FAEBF384-F29A-4BBE-9781-1187C464C452}"/>
    <dgm:cxn modelId="{0A2D63FC-2300-4AEB-AFE5-AEE73AC097DC}" type="presOf" srcId="{F5BFBE8D-F8C7-460F-B3B0-4118A3E7EEDD}" destId="{7E3B343F-5835-4456-9951-4A3D5BB80C0A}" srcOrd="0" destOrd="0" presId="urn:microsoft.com/office/officeart/2005/8/layout/arrow1"/>
    <dgm:cxn modelId="{8FFCD1A4-1AB0-4056-AF8C-E368C8CDA6E9}" type="presParOf" srcId="{7E3B343F-5835-4456-9951-4A3D5BB80C0A}" destId="{4D799786-0243-486D-BB05-C9BA4E0B17B1}" srcOrd="0" destOrd="0" presId="urn:microsoft.com/office/officeart/2005/8/layout/arrow1"/>
    <dgm:cxn modelId="{302FF8ED-7CEC-4486-B473-6BA92C285879}" type="presParOf" srcId="{7E3B343F-5835-4456-9951-4A3D5BB80C0A}" destId="{264E72C2-B3A0-419A-B02E-D5E695BB332E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77FEE3-A047-4686-B52A-DF9702068ACC}" type="doc">
      <dgm:prSet loTypeId="urn:microsoft.com/office/officeart/2005/8/layout/hierarchy3" loCatId="relationship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876652E-D9B1-4831-A08A-C57A825EA28C}">
      <dgm:prSet custT="1"/>
      <dgm:spPr/>
      <dgm:t>
        <a:bodyPr/>
        <a:lstStyle/>
        <a:p>
          <a:pPr algn="ctr"/>
          <a:r>
            <a:rPr lang="en-US" sz="2000" dirty="0"/>
            <a:t>Single orientation</a:t>
          </a:r>
        </a:p>
      </dgm:t>
    </dgm:pt>
    <dgm:pt modelId="{9F119851-8A3E-4104-AB6C-214F27A78241}" type="parTrans" cxnId="{99528448-FA90-4AAE-8647-9A9BA9C7D9AE}">
      <dgm:prSet/>
      <dgm:spPr/>
      <dgm:t>
        <a:bodyPr/>
        <a:lstStyle/>
        <a:p>
          <a:endParaRPr lang="en-US"/>
        </a:p>
      </dgm:t>
    </dgm:pt>
    <dgm:pt modelId="{2F44D1EC-1A0C-4DBC-A6E6-91DA3A3DA3CB}" type="sibTrans" cxnId="{99528448-FA90-4AAE-8647-9A9BA9C7D9AE}">
      <dgm:prSet/>
      <dgm:spPr/>
      <dgm:t>
        <a:bodyPr/>
        <a:lstStyle/>
        <a:p>
          <a:endParaRPr lang="en-US"/>
        </a:p>
      </dgm:t>
    </dgm:pt>
    <dgm:pt modelId="{667570FC-6891-4FCF-B94F-923A6449BA93}">
      <dgm:prSet custT="1"/>
      <dgm:spPr/>
      <dgm:t>
        <a:bodyPr/>
        <a:lstStyle/>
        <a:p>
          <a:pPr algn="ctr"/>
          <a:r>
            <a:rPr lang="en-US" sz="2000" dirty="0"/>
            <a:t>Multi orientation</a:t>
          </a:r>
        </a:p>
      </dgm:t>
    </dgm:pt>
    <dgm:pt modelId="{D4FCA714-64FA-40EA-8095-883664BFFD1A}" type="parTrans" cxnId="{7BB2044D-05FB-4853-B76C-278752251504}">
      <dgm:prSet/>
      <dgm:spPr/>
      <dgm:t>
        <a:bodyPr/>
        <a:lstStyle/>
        <a:p>
          <a:endParaRPr lang="en-US"/>
        </a:p>
      </dgm:t>
    </dgm:pt>
    <dgm:pt modelId="{83ADD3A7-4DED-4FEC-A21A-01BCED477B54}" type="sibTrans" cxnId="{7BB2044D-05FB-4853-B76C-278752251504}">
      <dgm:prSet/>
      <dgm:spPr/>
      <dgm:t>
        <a:bodyPr/>
        <a:lstStyle/>
        <a:p>
          <a:endParaRPr lang="en-US"/>
        </a:p>
      </dgm:t>
    </dgm:pt>
    <dgm:pt modelId="{8C396B78-4FD2-4336-A3AD-4C001A1C98F9}">
      <dgm:prSet custT="1"/>
      <dgm:spPr/>
      <dgm:t>
        <a:bodyPr/>
        <a:lstStyle/>
        <a:p>
          <a:pPr algn="ctr"/>
          <a:r>
            <a:rPr lang="en-US" sz="1800" b="1" dirty="0"/>
            <a:t>COSMOS</a:t>
          </a:r>
          <a:endParaRPr lang="en-US" sz="1800" dirty="0"/>
        </a:p>
      </dgm:t>
    </dgm:pt>
    <dgm:pt modelId="{AF18B28E-DC24-45E2-855A-43C4E7B884A3}" type="parTrans" cxnId="{7F86F513-0868-41C0-B29B-E0D96BDB4711}">
      <dgm:prSet/>
      <dgm:spPr/>
      <dgm:t>
        <a:bodyPr/>
        <a:lstStyle/>
        <a:p>
          <a:pPr algn="ctr"/>
          <a:endParaRPr lang="en-US"/>
        </a:p>
      </dgm:t>
    </dgm:pt>
    <dgm:pt modelId="{2E552A75-A1ED-4B6D-9EAC-DD5678CE603D}" type="sibTrans" cxnId="{7F86F513-0868-41C0-B29B-E0D96BDB4711}">
      <dgm:prSet/>
      <dgm:spPr/>
      <dgm:t>
        <a:bodyPr/>
        <a:lstStyle/>
        <a:p>
          <a:endParaRPr lang="en-US"/>
        </a:p>
      </dgm:t>
    </dgm:pt>
    <dgm:pt modelId="{AB0D23DE-CC6D-48EB-89A1-9F92169AF953}">
      <dgm:prSet custT="1"/>
      <dgm:spPr/>
      <dgm:t>
        <a:bodyPr/>
        <a:lstStyle/>
        <a:p>
          <a:pPr algn="ctr"/>
          <a:r>
            <a:rPr lang="en-US" sz="1800" b="1" dirty="0"/>
            <a:t>STI </a:t>
          </a:r>
          <a:endParaRPr lang="en-US" sz="1800" dirty="0"/>
        </a:p>
      </dgm:t>
    </dgm:pt>
    <dgm:pt modelId="{5D679EBA-ED2A-442E-859D-C9991631B64A}" type="parTrans" cxnId="{33C27BF4-DD38-4A43-B909-98689D18FE56}">
      <dgm:prSet/>
      <dgm:spPr/>
      <dgm:t>
        <a:bodyPr/>
        <a:lstStyle/>
        <a:p>
          <a:pPr algn="ctr"/>
          <a:endParaRPr lang="en-US"/>
        </a:p>
      </dgm:t>
    </dgm:pt>
    <dgm:pt modelId="{A7DF7B48-8BEF-4445-A805-C54FB896C678}" type="sibTrans" cxnId="{33C27BF4-DD38-4A43-B909-98689D18FE56}">
      <dgm:prSet/>
      <dgm:spPr/>
      <dgm:t>
        <a:bodyPr/>
        <a:lstStyle/>
        <a:p>
          <a:endParaRPr lang="en-US"/>
        </a:p>
      </dgm:t>
    </dgm:pt>
    <dgm:pt modelId="{4DED5514-13E1-4A4F-8533-881EDF52579F}">
      <dgm:prSet custT="1"/>
      <dgm:spPr/>
      <dgm:t>
        <a:bodyPr/>
        <a:lstStyle/>
        <a:p>
          <a:pPr algn="ctr"/>
          <a:r>
            <a:rPr lang="en-US" sz="1800" b="1" dirty="0"/>
            <a:t>iLSQR</a:t>
          </a:r>
          <a:endParaRPr lang="en-US" sz="1800" dirty="0"/>
        </a:p>
      </dgm:t>
    </dgm:pt>
    <dgm:pt modelId="{CDBFC2EE-4CCA-4906-B58F-AB5B30256B14}" type="sibTrans" cxnId="{723BB541-BC45-46F5-8ADF-B825B315FFE3}">
      <dgm:prSet/>
      <dgm:spPr/>
      <dgm:t>
        <a:bodyPr/>
        <a:lstStyle/>
        <a:p>
          <a:endParaRPr lang="en-US"/>
        </a:p>
      </dgm:t>
    </dgm:pt>
    <dgm:pt modelId="{278E39C6-AC3D-49AA-89E2-AF8D8E8C83B1}" type="parTrans" cxnId="{723BB541-BC45-46F5-8ADF-B825B315FFE3}">
      <dgm:prSet/>
      <dgm:spPr/>
      <dgm:t>
        <a:bodyPr/>
        <a:lstStyle/>
        <a:p>
          <a:pPr algn="ctr"/>
          <a:endParaRPr lang="en-US"/>
        </a:p>
      </dgm:t>
    </dgm:pt>
    <dgm:pt modelId="{5E24C202-00DB-4EF4-8183-FE69CF0589C5}">
      <dgm:prSet custT="1"/>
      <dgm:spPr/>
      <dgm:t>
        <a:bodyPr/>
        <a:lstStyle/>
        <a:p>
          <a:pPr algn="ctr"/>
          <a:r>
            <a:rPr lang="en-US" sz="1800" b="1" dirty="0"/>
            <a:t>MEDI</a:t>
          </a:r>
          <a:endParaRPr lang="en-US" sz="1800" dirty="0"/>
        </a:p>
      </dgm:t>
    </dgm:pt>
    <dgm:pt modelId="{88BE600C-78BE-4C38-8FF0-24C2952922AA}" type="sibTrans" cxnId="{15A43011-A5FC-443E-A726-46FD48513A61}">
      <dgm:prSet/>
      <dgm:spPr/>
      <dgm:t>
        <a:bodyPr/>
        <a:lstStyle/>
        <a:p>
          <a:endParaRPr lang="en-US"/>
        </a:p>
      </dgm:t>
    </dgm:pt>
    <dgm:pt modelId="{F4E97079-D364-44F1-8D38-9F37760383D8}" type="parTrans" cxnId="{15A43011-A5FC-443E-A726-46FD48513A61}">
      <dgm:prSet/>
      <dgm:spPr/>
      <dgm:t>
        <a:bodyPr/>
        <a:lstStyle/>
        <a:p>
          <a:pPr algn="ctr"/>
          <a:endParaRPr lang="en-US"/>
        </a:p>
      </dgm:t>
    </dgm:pt>
    <dgm:pt modelId="{F3629418-1448-4B89-BB2C-C987CF914D70}">
      <dgm:prSet custT="1"/>
      <dgm:spPr/>
      <dgm:t>
        <a:bodyPr/>
        <a:lstStyle/>
        <a:p>
          <a:pPr algn="ctr"/>
          <a:r>
            <a:rPr lang="en-US" sz="1800" b="1" dirty="0"/>
            <a:t>TKD </a:t>
          </a:r>
          <a:r>
            <a:rPr lang="en-US" sz="1800" dirty="0"/>
            <a:t> </a:t>
          </a:r>
        </a:p>
      </dgm:t>
    </dgm:pt>
    <dgm:pt modelId="{E47C8BE0-765C-476A-8BAB-2D469E11697D}" type="sibTrans" cxnId="{457AD68F-39F7-410D-AF97-D19764B24E57}">
      <dgm:prSet/>
      <dgm:spPr/>
      <dgm:t>
        <a:bodyPr/>
        <a:lstStyle/>
        <a:p>
          <a:endParaRPr lang="en-US"/>
        </a:p>
      </dgm:t>
    </dgm:pt>
    <dgm:pt modelId="{8D6EA706-C825-47F6-91B5-74CF5549440B}" type="parTrans" cxnId="{457AD68F-39F7-410D-AF97-D19764B24E57}">
      <dgm:prSet/>
      <dgm:spPr/>
      <dgm:t>
        <a:bodyPr/>
        <a:lstStyle/>
        <a:p>
          <a:pPr algn="ctr"/>
          <a:endParaRPr lang="en-US"/>
        </a:p>
      </dgm:t>
    </dgm:pt>
    <dgm:pt modelId="{5D8A9363-F8E0-4355-9FC8-B174F424D4B8}" type="pres">
      <dgm:prSet presAssocID="{3077FEE3-A047-4686-B52A-DF9702068AC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646FE75-29FB-431B-83C9-D6FB06A375A9}" type="pres">
      <dgm:prSet presAssocID="{D876652E-D9B1-4831-A08A-C57A825EA28C}" presName="root" presStyleCnt="0"/>
      <dgm:spPr/>
    </dgm:pt>
    <dgm:pt modelId="{8E3FA147-5804-428E-9F70-9C66101E5E28}" type="pres">
      <dgm:prSet presAssocID="{D876652E-D9B1-4831-A08A-C57A825EA28C}" presName="rootComposite" presStyleCnt="0"/>
      <dgm:spPr/>
    </dgm:pt>
    <dgm:pt modelId="{03DA781E-3A4D-4F80-940B-4963748246EB}" type="pres">
      <dgm:prSet presAssocID="{D876652E-D9B1-4831-A08A-C57A825EA28C}" presName="rootText" presStyleLbl="node1" presStyleIdx="0" presStyleCnt="2" custScaleX="101513" custScaleY="157515"/>
      <dgm:spPr/>
    </dgm:pt>
    <dgm:pt modelId="{B2AB79E0-88A7-47AF-98A4-1B66FF308235}" type="pres">
      <dgm:prSet presAssocID="{D876652E-D9B1-4831-A08A-C57A825EA28C}" presName="rootConnector" presStyleLbl="node1" presStyleIdx="0" presStyleCnt="2"/>
      <dgm:spPr/>
    </dgm:pt>
    <dgm:pt modelId="{13813F27-CCE0-4836-BDF2-EA5FABF6AEAF}" type="pres">
      <dgm:prSet presAssocID="{D876652E-D9B1-4831-A08A-C57A825EA28C}" presName="childShape" presStyleCnt="0"/>
      <dgm:spPr/>
    </dgm:pt>
    <dgm:pt modelId="{39586A51-FB49-441C-90AD-48C8F932CE4C}" type="pres">
      <dgm:prSet presAssocID="{278E39C6-AC3D-49AA-89E2-AF8D8E8C83B1}" presName="Name13" presStyleLbl="parChTrans1D2" presStyleIdx="0" presStyleCnt="5"/>
      <dgm:spPr/>
    </dgm:pt>
    <dgm:pt modelId="{25C0319F-D1F3-4129-93E6-F4EBFDC73AFA}" type="pres">
      <dgm:prSet presAssocID="{4DED5514-13E1-4A4F-8533-881EDF52579F}" presName="childText" presStyleLbl="bgAcc1" presStyleIdx="0" presStyleCnt="5">
        <dgm:presLayoutVars>
          <dgm:bulletEnabled val="1"/>
        </dgm:presLayoutVars>
      </dgm:prSet>
      <dgm:spPr/>
    </dgm:pt>
    <dgm:pt modelId="{862509AF-9469-49E9-8502-D1DE7EB4E955}" type="pres">
      <dgm:prSet presAssocID="{F4E97079-D364-44F1-8D38-9F37760383D8}" presName="Name13" presStyleLbl="parChTrans1D2" presStyleIdx="1" presStyleCnt="5"/>
      <dgm:spPr/>
    </dgm:pt>
    <dgm:pt modelId="{E078BCC4-884A-4CEF-BA7F-4926ADAFAF20}" type="pres">
      <dgm:prSet presAssocID="{5E24C202-00DB-4EF4-8183-FE69CF0589C5}" presName="childText" presStyleLbl="bgAcc1" presStyleIdx="1" presStyleCnt="5">
        <dgm:presLayoutVars>
          <dgm:bulletEnabled val="1"/>
        </dgm:presLayoutVars>
      </dgm:prSet>
      <dgm:spPr/>
    </dgm:pt>
    <dgm:pt modelId="{34E0944C-246F-4192-8546-D48F76830DA4}" type="pres">
      <dgm:prSet presAssocID="{8D6EA706-C825-47F6-91B5-74CF5549440B}" presName="Name13" presStyleLbl="parChTrans1D2" presStyleIdx="2" presStyleCnt="5"/>
      <dgm:spPr/>
    </dgm:pt>
    <dgm:pt modelId="{6A5531DB-A00B-42B2-A474-0EAF1FA64679}" type="pres">
      <dgm:prSet presAssocID="{F3629418-1448-4B89-BB2C-C987CF914D70}" presName="childText" presStyleLbl="bgAcc1" presStyleIdx="2" presStyleCnt="5">
        <dgm:presLayoutVars>
          <dgm:bulletEnabled val="1"/>
        </dgm:presLayoutVars>
      </dgm:prSet>
      <dgm:spPr/>
    </dgm:pt>
    <dgm:pt modelId="{0B32D5D2-5B90-4D16-8BE8-A76CB5E12B67}" type="pres">
      <dgm:prSet presAssocID="{667570FC-6891-4FCF-B94F-923A6449BA93}" presName="root" presStyleCnt="0"/>
      <dgm:spPr/>
    </dgm:pt>
    <dgm:pt modelId="{95A3CBEF-7451-4376-84A2-198A8536D8CC}" type="pres">
      <dgm:prSet presAssocID="{667570FC-6891-4FCF-B94F-923A6449BA93}" presName="rootComposite" presStyleCnt="0"/>
      <dgm:spPr/>
    </dgm:pt>
    <dgm:pt modelId="{456AED62-13AC-45EF-BE00-AAAC410CDF8A}" type="pres">
      <dgm:prSet presAssocID="{667570FC-6891-4FCF-B94F-923A6449BA93}" presName="rootText" presStyleLbl="node1" presStyleIdx="1" presStyleCnt="2" custScaleX="104621" custScaleY="156699"/>
      <dgm:spPr/>
    </dgm:pt>
    <dgm:pt modelId="{EF2172CF-33DC-4A56-8D47-A4D71B5B6810}" type="pres">
      <dgm:prSet presAssocID="{667570FC-6891-4FCF-B94F-923A6449BA93}" presName="rootConnector" presStyleLbl="node1" presStyleIdx="1" presStyleCnt="2"/>
      <dgm:spPr/>
    </dgm:pt>
    <dgm:pt modelId="{687297FB-CABC-48DF-8963-5696F21E6873}" type="pres">
      <dgm:prSet presAssocID="{667570FC-6891-4FCF-B94F-923A6449BA93}" presName="childShape" presStyleCnt="0"/>
      <dgm:spPr/>
    </dgm:pt>
    <dgm:pt modelId="{255E2432-9754-4B49-A85B-27A520C6A637}" type="pres">
      <dgm:prSet presAssocID="{AF18B28E-DC24-45E2-855A-43C4E7B884A3}" presName="Name13" presStyleLbl="parChTrans1D2" presStyleIdx="3" presStyleCnt="5"/>
      <dgm:spPr/>
    </dgm:pt>
    <dgm:pt modelId="{C40BE9EC-D237-4C80-B6E9-469DA839DBC4}" type="pres">
      <dgm:prSet presAssocID="{8C396B78-4FD2-4336-A3AD-4C001A1C98F9}" presName="childText" presStyleLbl="bgAcc1" presStyleIdx="3" presStyleCnt="5" custScaleX="113120">
        <dgm:presLayoutVars>
          <dgm:bulletEnabled val="1"/>
        </dgm:presLayoutVars>
      </dgm:prSet>
      <dgm:spPr/>
    </dgm:pt>
    <dgm:pt modelId="{31D75835-8EB1-4C87-9F74-1714B3217DC8}" type="pres">
      <dgm:prSet presAssocID="{5D679EBA-ED2A-442E-859D-C9991631B64A}" presName="Name13" presStyleLbl="parChTrans1D2" presStyleIdx="4" presStyleCnt="5"/>
      <dgm:spPr/>
    </dgm:pt>
    <dgm:pt modelId="{1068E40C-DAC4-417C-B255-2856FEBA7901}" type="pres">
      <dgm:prSet presAssocID="{AB0D23DE-CC6D-48EB-89A1-9F92169AF953}" presName="childText" presStyleLbl="bgAcc1" presStyleIdx="4" presStyleCnt="5" custScaleX="111925">
        <dgm:presLayoutVars>
          <dgm:bulletEnabled val="1"/>
        </dgm:presLayoutVars>
      </dgm:prSet>
      <dgm:spPr/>
    </dgm:pt>
  </dgm:ptLst>
  <dgm:cxnLst>
    <dgm:cxn modelId="{26F58F05-A598-4AD9-87FD-C902AC0794A7}" type="presOf" srcId="{278E39C6-AC3D-49AA-89E2-AF8D8E8C83B1}" destId="{39586A51-FB49-441C-90AD-48C8F932CE4C}" srcOrd="0" destOrd="0" presId="urn:microsoft.com/office/officeart/2005/8/layout/hierarchy3"/>
    <dgm:cxn modelId="{0378540F-351C-449D-9FB0-1A02ABFA152E}" type="presOf" srcId="{667570FC-6891-4FCF-B94F-923A6449BA93}" destId="{456AED62-13AC-45EF-BE00-AAAC410CDF8A}" srcOrd="0" destOrd="0" presId="urn:microsoft.com/office/officeart/2005/8/layout/hierarchy3"/>
    <dgm:cxn modelId="{15A43011-A5FC-443E-A726-46FD48513A61}" srcId="{D876652E-D9B1-4831-A08A-C57A825EA28C}" destId="{5E24C202-00DB-4EF4-8183-FE69CF0589C5}" srcOrd="1" destOrd="0" parTransId="{F4E97079-D364-44F1-8D38-9F37760383D8}" sibTransId="{88BE600C-78BE-4C38-8FF0-24C2952922AA}"/>
    <dgm:cxn modelId="{7F86F513-0868-41C0-B29B-E0D96BDB4711}" srcId="{667570FC-6891-4FCF-B94F-923A6449BA93}" destId="{8C396B78-4FD2-4336-A3AD-4C001A1C98F9}" srcOrd="0" destOrd="0" parTransId="{AF18B28E-DC24-45E2-855A-43C4E7B884A3}" sibTransId="{2E552A75-A1ED-4B6D-9EAC-DD5678CE603D}"/>
    <dgm:cxn modelId="{133EC41C-21C8-4D75-84C6-0E5958D188BE}" type="presOf" srcId="{AB0D23DE-CC6D-48EB-89A1-9F92169AF953}" destId="{1068E40C-DAC4-417C-B255-2856FEBA7901}" srcOrd="0" destOrd="0" presId="urn:microsoft.com/office/officeart/2005/8/layout/hierarchy3"/>
    <dgm:cxn modelId="{4A799E21-0DD6-4E64-B834-CB61D2427720}" type="presOf" srcId="{4DED5514-13E1-4A4F-8533-881EDF52579F}" destId="{25C0319F-D1F3-4129-93E6-F4EBFDC73AFA}" srcOrd="0" destOrd="0" presId="urn:microsoft.com/office/officeart/2005/8/layout/hierarchy3"/>
    <dgm:cxn modelId="{0B3E033B-21F4-4651-AFCC-5BB72F060EA1}" type="presOf" srcId="{F3629418-1448-4B89-BB2C-C987CF914D70}" destId="{6A5531DB-A00B-42B2-A474-0EAF1FA64679}" srcOrd="0" destOrd="0" presId="urn:microsoft.com/office/officeart/2005/8/layout/hierarchy3"/>
    <dgm:cxn modelId="{2FB6785D-2369-4E43-A8B4-4CB83D544660}" type="presOf" srcId="{8D6EA706-C825-47F6-91B5-74CF5549440B}" destId="{34E0944C-246F-4192-8546-D48F76830DA4}" srcOrd="0" destOrd="0" presId="urn:microsoft.com/office/officeart/2005/8/layout/hierarchy3"/>
    <dgm:cxn modelId="{723BB541-BC45-46F5-8ADF-B825B315FFE3}" srcId="{D876652E-D9B1-4831-A08A-C57A825EA28C}" destId="{4DED5514-13E1-4A4F-8533-881EDF52579F}" srcOrd="0" destOrd="0" parTransId="{278E39C6-AC3D-49AA-89E2-AF8D8E8C83B1}" sibTransId="{CDBFC2EE-4CCA-4906-B58F-AB5B30256B14}"/>
    <dgm:cxn modelId="{99528448-FA90-4AAE-8647-9A9BA9C7D9AE}" srcId="{3077FEE3-A047-4686-B52A-DF9702068ACC}" destId="{D876652E-D9B1-4831-A08A-C57A825EA28C}" srcOrd="0" destOrd="0" parTransId="{9F119851-8A3E-4104-AB6C-214F27A78241}" sibTransId="{2F44D1EC-1A0C-4DBC-A6E6-91DA3A3DA3CB}"/>
    <dgm:cxn modelId="{7BB2044D-05FB-4853-B76C-278752251504}" srcId="{3077FEE3-A047-4686-B52A-DF9702068ACC}" destId="{667570FC-6891-4FCF-B94F-923A6449BA93}" srcOrd="1" destOrd="0" parTransId="{D4FCA714-64FA-40EA-8095-883664BFFD1A}" sibTransId="{83ADD3A7-4DED-4FEC-A21A-01BCED477B54}"/>
    <dgm:cxn modelId="{FAF53C6D-D340-4559-A32D-2D1A8DC62248}" type="presOf" srcId="{667570FC-6891-4FCF-B94F-923A6449BA93}" destId="{EF2172CF-33DC-4A56-8D47-A4D71B5B6810}" srcOrd="1" destOrd="0" presId="urn:microsoft.com/office/officeart/2005/8/layout/hierarchy3"/>
    <dgm:cxn modelId="{D65C497B-139C-41AA-8620-F4BDC9ECBE8B}" type="presOf" srcId="{3077FEE3-A047-4686-B52A-DF9702068ACC}" destId="{5D8A9363-F8E0-4355-9FC8-B174F424D4B8}" srcOrd="0" destOrd="0" presId="urn:microsoft.com/office/officeart/2005/8/layout/hierarchy3"/>
    <dgm:cxn modelId="{457AD68F-39F7-410D-AF97-D19764B24E57}" srcId="{D876652E-D9B1-4831-A08A-C57A825EA28C}" destId="{F3629418-1448-4B89-BB2C-C987CF914D70}" srcOrd="2" destOrd="0" parTransId="{8D6EA706-C825-47F6-91B5-74CF5549440B}" sibTransId="{E47C8BE0-765C-476A-8BAB-2D469E11697D}"/>
    <dgm:cxn modelId="{19F72F91-D7DB-4497-A5CC-E16960D8B45B}" type="presOf" srcId="{F4E97079-D364-44F1-8D38-9F37760383D8}" destId="{862509AF-9469-49E9-8502-D1DE7EB4E955}" srcOrd="0" destOrd="0" presId="urn:microsoft.com/office/officeart/2005/8/layout/hierarchy3"/>
    <dgm:cxn modelId="{2E6308AC-15DB-40FB-A737-2A0A09D275CA}" type="presOf" srcId="{5D679EBA-ED2A-442E-859D-C9991631B64A}" destId="{31D75835-8EB1-4C87-9F74-1714B3217DC8}" srcOrd="0" destOrd="0" presId="urn:microsoft.com/office/officeart/2005/8/layout/hierarchy3"/>
    <dgm:cxn modelId="{9DFDA4AC-B825-413C-BF36-9D632BE6F867}" type="presOf" srcId="{5E24C202-00DB-4EF4-8183-FE69CF0589C5}" destId="{E078BCC4-884A-4CEF-BA7F-4926ADAFAF20}" srcOrd="0" destOrd="0" presId="urn:microsoft.com/office/officeart/2005/8/layout/hierarchy3"/>
    <dgm:cxn modelId="{4C4C01B6-C8E3-4658-8957-46421DBBF790}" type="presOf" srcId="{D876652E-D9B1-4831-A08A-C57A825EA28C}" destId="{B2AB79E0-88A7-47AF-98A4-1B66FF308235}" srcOrd="1" destOrd="0" presId="urn:microsoft.com/office/officeart/2005/8/layout/hierarchy3"/>
    <dgm:cxn modelId="{EAE91DE4-06EC-4802-84CE-85038A6698D8}" type="presOf" srcId="{AF18B28E-DC24-45E2-855A-43C4E7B884A3}" destId="{255E2432-9754-4B49-A85B-27A520C6A637}" srcOrd="0" destOrd="0" presId="urn:microsoft.com/office/officeart/2005/8/layout/hierarchy3"/>
    <dgm:cxn modelId="{33C27BF4-DD38-4A43-B909-98689D18FE56}" srcId="{667570FC-6891-4FCF-B94F-923A6449BA93}" destId="{AB0D23DE-CC6D-48EB-89A1-9F92169AF953}" srcOrd="1" destOrd="0" parTransId="{5D679EBA-ED2A-442E-859D-C9991631B64A}" sibTransId="{A7DF7B48-8BEF-4445-A805-C54FB896C678}"/>
    <dgm:cxn modelId="{F6242EF7-0E5D-4985-9524-5690D145D98B}" type="presOf" srcId="{8C396B78-4FD2-4336-A3AD-4C001A1C98F9}" destId="{C40BE9EC-D237-4C80-B6E9-469DA839DBC4}" srcOrd="0" destOrd="0" presId="urn:microsoft.com/office/officeart/2005/8/layout/hierarchy3"/>
    <dgm:cxn modelId="{A690BCF7-F806-4423-A2E8-9A1A4A98E155}" type="presOf" srcId="{D876652E-D9B1-4831-A08A-C57A825EA28C}" destId="{03DA781E-3A4D-4F80-940B-4963748246EB}" srcOrd="0" destOrd="0" presId="urn:microsoft.com/office/officeart/2005/8/layout/hierarchy3"/>
    <dgm:cxn modelId="{92CF32F5-D22C-43A4-AB12-E54706CF81B9}" type="presParOf" srcId="{5D8A9363-F8E0-4355-9FC8-B174F424D4B8}" destId="{7646FE75-29FB-431B-83C9-D6FB06A375A9}" srcOrd="0" destOrd="0" presId="urn:microsoft.com/office/officeart/2005/8/layout/hierarchy3"/>
    <dgm:cxn modelId="{BF81D20C-C431-479A-9CD2-F06A5840027D}" type="presParOf" srcId="{7646FE75-29FB-431B-83C9-D6FB06A375A9}" destId="{8E3FA147-5804-428E-9F70-9C66101E5E28}" srcOrd="0" destOrd="0" presId="urn:microsoft.com/office/officeart/2005/8/layout/hierarchy3"/>
    <dgm:cxn modelId="{DFF7999E-AF4A-422B-980E-CC23C57207A2}" type="presParOf" srcId="{8E3FA147-5804-428E-9F70-9C66101E5E28}" destId="{03DA781E-3A4D-4F80-940B-4963748246EB}" srcOrd="0" destOrd="0" presId="urn:microsoft.com/office/officeart/2005/8/layout/hierarchy3"/>
    <dgm:cxn modelId="{AE1E191F-74F3-4D4C-9FC3-D99BCE0C0263}" type="presParOf" srcId="{8E3FA147-5804-428E-9F70-9C66101E5E28}" destId="{B2AB79E0-88A7-47AF-98A4-1B66FF308235}" srcOrd="1" destOrd="0" presId="urn:microsoft.com/office/officeart/2005/8/layout/hierarchy3"/>
    <dgm:cxn modelId="{F53C3CE7-BC71-417F-9E9E-10FEB8B1F539}" type="presParOf" srcId="{7646FE75-29FB-431B-83C9-D6FB06A375A9}" destId="{13813F27-CCE0-4836-BDF2-EA5FABF6AEAF}" srcOrd="1" destOrd="0" presId="urn:microsoft.com/office/officeart/2005/8/layout/hierarchy3"/>
    <dgm:cxn modelId="{140EAEA1-D81E-4ED6-AE3A-B4C9E9F6405D}" type="presParOf" srcId="{13813F27-CCE0-4836-BDF2-EA5FABF6AEAF}" destId="{39586A51-FB49-441C-90AD-48C8F932CE4C}" srcOrd="0" destOrd="0" presId="urn:microsoft.com/office/officeart/2005/8/layout/hierarchy3"/>
    <dgm:cxn modelId="{203A5776-AB1E-4E50-AD16-D19C678DAFA6}" type="presParOf" srcId="{13813F27-CCE0-4836-BDF2-EA5FABF6AEAF}" destId="{25C0319F-D1F3-4129-93E6-F4EBFDC73AFA}" srcOrd="1" destOrd="0" presId="urn:microsoft.com/office/officeart/2005/8/layout/hierarchy3"/>
    <dgm:cxn modelId="{EE5703F1-554E-4B53-A3D5-288FBEEBF637}" type="presParOf" srcId="{13813F27-CCE0-4836-BDF2-EA5FABF6AEAF}" destId="{862509AF-9469-49E9-8502-D1DE7EB4E955}" srcOrd="2" destOrd="0" presId="urn:microsoft.com/office/officeart/2005/8/layout/hierarchy3"/>
    <dgm:cxn modelId="{13CB692B-9BD6-4C81-B7C9-17C73E4C7E62}" type="presParOf" srcId="{13813F27-CCE0-4836-BDF2-EA5FABF6AEAF}" destId="{E078BCC4-884A-4CEF-BA7F-4926ADAFAF20}" srcOrd="3" destOrd="0" presId="urn:microsoft.com/office/officeart/2005/8/layout/hierarchy3"/>
    <dgm:cxn modelId="{6A614CD9-05F0-4165-AE79-DCF8B61FCECA}" type="presParOf" srcId="{13813F27-CCE0-4836-BDF2-EA5FABF6AEAF}" destId="{34E0944C-246F-4192-8546-D48F76830DA4}" srcOrd="4" destOrd="0" presId="urn:microsoft.com/office/officeart/2005/8/layout/hierarchy3"/>
    <dgm:cxn modelId="{6013DE94-E040-4354-873C-6D7D34B237E3}" type="presParOf" srcId="{13813F27-CCE0-4836-BDF2-EA5FABF6AEAF}" destId="{6A5531DB-A00B-42B2-A474-0EAF1FA64679}" srcOrd="5" destOrd="0" presId="urn:microsoft.com/office/officeart/2005/8/layout/hierarchy3"/>
    <dgm:cxn modelId="{B78E4F8B-B616-4B5C-8725-978FF80E90D3}" type="presParOf" srcId="{5D8A9363-F8E0-4355-9FC8-B174F424D4B8}" destId="{0B32D5D2-5B90-4D16-8BE8-A76CB5E12B67}" srcOrd="1" destOrd="0" presId="urn:microsoft.com/office/officeart/2005/8/layout/hierarchy3"/>
    <dgm:cxn modelId="{6063BDF0-89AB-4AD0-8A3F-909CD9C24C7B}" type="presParOf" srcId="{0B32D5D2-5B90-4D16-8BE8-A76CB5E12B67}" destId="{95A3CBEF-7451-4376-84A2-198A8536D8CC}" srcOrd="0" destOrd="0" presId="urn:microsoft.com/office/officeart/2005/8/layout/hierarchy3"/>
    <dgm:cxn modelId="{E4915248-B39F-4461-9789-F365BB7DE0CE}" type="presParOf" srcId="{95A3CBEF-7451-4376-84A2-198A8536D8CC}" destId="{456AED62-13AC-45EF-BE00-AAAC410CDF8A}" srcOrd="0" destOrd="0" presId="urn:microsoft.com/office/officeart/2005/8/layout/hierarchy3"/>
    <dgm:cxn modelId="{832B2923-4EE0-48F0-8CBB-16F1CFDC2BFB}" type="presParOf" srcId="{95A3CBEF-7451-4376-84A2-198A8536D8CC}" destId="{EF2172CF-33DC-4A56-8D47-A4D71B5B6810}" srcOrd="1" destOrd="0" presId="urn:microsoft.com/office/officeart/2005/8/layout/hierarchy3"/>
    <dgm:cxn modelId="{D23C3CE8-0736-47C3-8A74-69411812DEB7}" type="presParOf" srcId="{0B32D5D2-5B90-4D16-8BE8-A76CB5E12B67}" destId="{687297FB-CABC-48DF-8963-5696F21E6873}" srcOrd="1" destOrd="0" presId="urn:microsoft.com/office/officeart/2005/8/layout/hierarchy3"/>
    <dgm:cxn modelId="{A8623D1B-29AD-46FC-A7AA-76F2478785C6}" type="presParOf" srcId="{687297FB-CABC-48DF-8963-5696F21E6873}" destId="{255E2432-9754-4B49-A85B-27A520C6A637}" srcOrd="0" destOrd="0" presId="urn:microsoft.com/office/officeart/2005/8/layout/hierarchy3"/>
    <dgm:cxn modelId="{B57DB4BA-147E-4DD3-B87A-95F5FF593769}" type="presParOf" srcId="{687297FB-CABC-48DF-8963-5696F21E6873}" destId="{C40BE9EC-D237-4C80-B6E9-469DA839DBC4}" srcOrd="1" destOrd="0" presId="urn:microsoft.com/office/officeart/2005/8/layout/hierarchy3"/>
    <dgm:cxn modelId="{192A708B-E77D-4514-94BB-DAF5A268CE32}" type="presParOf" srcId="{687297FB-CABC-48DF-8963-5696F21E6873}" destId="{31D75835-8EB1-4C87-9F74-1714B3217DC8}" srcOrd="2" destOrd="0" presId="urn:microsoft.com/office/officeart/2005/8/layout/hierarchy3"/>
    <dgm:cxn modelId="{610B33AB-F04E-45D7-9A4E-F6609A873232}" type="presParOf" srcId="{687297FB-CABC-48DF-8963-5696F21E6873}" destId="{1068E40C-DAC4-417C-B255-2856FEBA790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77FEE3-A047-4686-B52A-DF9702068ACC}" type="doc">
      <dgm:prSet loTypeId="urn:microsoft.com/office/officeart/2005/8/layout/hierarchy5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876652E-D9B1-4831-A08A-C57A825EA28C}">
      <dgm:prSet custT="1"/>
      <dgm:spPr/>
      <dgm:t>
        <a:bodyPr/>
        <a:lstStyle/>
        <a:p>
          <a:pPr algn="ctr"/>
          <a:r>
            <a:rPr lang="en-US" sz="2000" b="1" dirty="0"/>
            <a:t>Key Models</a:t>
          </a:r>
        </a:p>
      </dgm:t>
    </dgm:pt>
    <dgm:pt modelId="{9F119851-8A3E-4104-AB6C-214F27A78241}" type="parTrans" cxnId="{99528448-FA90-4AAE-8647-9A9BA9C7D9AE}">
      <dgm:prSet/>
      <dgm:spPr/>
      <dgm:t>
        <a:bodyPr/>
        <a:lstStyle/>
        <a:p>
          <a:endParaRPr lang="en-US" b="1"/>
        </a:p>
      </dgm:t>
    </dgm:pt>
    <dgm:pt modelId="{2F44D1EC-1A0C-4DBC-A6E6-91DA3A3DA3CB}" type="sibTrans" cxnId="{99528448-FA90-4AAE-8647-9A9BA9C7D9AE}">
      <dgm:prSet/>
      <dgm:spPr/>
      <dgm:t>
        <a:bodyPr/>
        <a:lstStyle/>
        <a:p>
          <a:endParaRPr lang="en-US" b="1"/>
        </a:p>
      </dgm:t>
    </dgm:pt>
    <dgm:pt modelId="{4DED5514-13E1-4A4F-8533-881EDF52579F}">
      <dgm:prSet custT="1"/>
      <dgm:spPr/>
      <dgm:t>
        <a:bodyPr/>
        <a:lstStyle/>
        <a:p>
          <a:pPr algn="ctr"/>
          <a:r>
            <a:rPr lang="en-US" sz="1800" b="1" dirty="0"/>
            <a:t>LPCNN</a:t>
          </a:r>
        </a:p>
      </dgm:t>
    </dgm:pt>
    <dgm:pt modelId="{CDBFC2EE-4CCA-4906-B58F-AB5B30256B14}" type="sibTrans" cxnId="{723BB541-BC45-46F5-8ADF-B825B315FFE3}">
      <dgm:prSet/>
      <dgm:spPr/>
      <dgm:t>
        <a:bodyPr/>
        <a:lstStyle/>
        <a:p>
          <a:endParaRPr lang="en-US" b="1"/>
        </a:p>
      </dgm:t>
    </dgm:pt>
    <dgm:pt modelId="{278E39C6-AC3D-49AA-89E2-AF8D8E8C83B1}" type="parTrans" cxnId="{723BB541-BC45-46F5-8ADF-B825B315FFE3}">
      <dgm:prSet/>
      <dgm:spPr/>
      <dgm:t>
        <a:bodyPr/>
        <a:lstStyle/>
        <a:p>
          <a:pPr algn="ctr"/>
          <a:endParaRPr lang="en-US" b="1"/>
        </a:p>
      </dgm:t>
    </dgm:pt>
    <dgm:pt modelId="{5E24C202-00DB-4EF4-8183-FE69CF0589C5}">
      <dgm:prSet custT="1"/>
      <dgm:spPr/>
      <dgm:t>
        <a:bodyPr/>
        <a:lstStyle/>
        <a:p>
          <a:pPr algn="ctr"/>
          <a:r>
            <a:rPr lang="en-US" sz="1800" b="1" dirty="0"/>
            <a:t>VaDNI</a:t>
          </a:r>
        </a:p>
      </dgm:t>
    </dgm:pt>
    <dgm:pt modelId="{88BE600C-78BE-4C38-8FF0-24C2952922AA}" type="sibTrans" cxnId="{15A43011-A5FC-443E-A726-46FD48513A61}">
      <dgm:prSet/>
      <dgm:spPr/>
      <dgm:t>
        <a:bodyPr/>
        <a:lstStyle/>
        <a:p>
          <a:endParaRPr lang="en-US" b="1"/>
        </a:p>
      </dgm:t>
    </dgm:pt>
    <dgm:pt modelId="{F4E97079-D364-44F1-8D38-9F37760383D8}" type="parTrans" cxnId="{15A43011-A5FC-443E-A726-46FD48513A61}">
      <dgm:prSet/>
      <dgm:spPr/>
      <dgm:t>
        <a:bodyPr/>
        <a:lstStyle/>
        <a:p>
          <a:pPr algn="ctr"/>
          <a:endParaRPr lang="en-US" b="1"/>
        </a:p>
      </dgm:t>
    </dgm:pt>
    <dgm:pt modelId="{F3629418-1448-4B89-BB2C-C987CF914D70}">
      <dgm:prSet custT="1"/>
      <dgm:spPr/>
      <dgm:t>
        <a:bodyPr/>
        <a:lstStyle/>
        <a:p>
          <a:pPr algn="ctr"/>
          <a:r>
            <a:rPr lang="en-US" sz="1800" b="1" dirty="0"/>
            <a:t>MoDL</a:t>
          </a:r>
        </a:p>
      </dgm:t>
    </dgm:pt>
    <dgm:pt modelId="{E47C8BE0-765C-476A-8BAB-2D469E11697D}" type="sibTrans" cxnId="{457AD68F-39F7-410D-AF97-D19764B24E57}">
      <dgm:prSet/>
      <dgm:spPr/>
      <dgm:t>
        <a:bodyPr/>
        <a:lstStyle/>
        <a:p>
          <a:endParaRPr lang="en-US" b="1"/>
        </a:p>
      </dgm:t>
    </dgm:pt>
    <dgm:pt modelId="{8D6EA706-C825-47F6-91B5-74CF5549440B}" type="parTrans" cxnId="{457AD68F-39F7-410D-AF97-D19764B24E57}">
      <dgm:prSet/>
      <dgm:spPr/>
      <dgm:t>
        <a:bodyPr/>
        <a:lstStyle/>
        <a:p>
          <a:pPr algn="ctr"/>
          <a:endParaRPr lang="en-US" b="1"/>
        </a:p>
      </dgm:t>
    </dgm:pt>
    <dgm:pt modelId="{F168D856-130E-433A-8F8F-81923969A368}" type="pres">
      <dgm:prSet presAssocID="{3077FEE3-A047-4686-B52A-DF9702068AC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A7CEFB5-5F53-40C2-8CE3-A241C11F6DC8}" type="pres">
      <dgm:prSet presAssocID="{3077FEE3-A047-4686-B52A-DF9702068ACC}" presName="hierFlow" presStyleCnt="0"/>
      <dgm:spPr/>
    </dgm:pt>
    <dgm:pt modelId="{3422B4AA-FCBA-4F3A-86EA-C78C362946A9}" type="pres">
      <dgm:prSet presAssocID="{3077FEE3-A047-4686-B52A-DF9702068AC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99F8ADB-41D8-4C22-AE15-CA107E97525C}" type="pres">
      <dgm:prSet presAssocID="{D876652E-D9B1-4831-A08A-C57A825EA28C}" presName="Name17" presStyleCnt="0"/>
      <dgm:spPr/>
    </dgm:pt>
    <dgm:pt modelId="{C20AA0D6-22F1-41B7-ADB0-1CAEA3830316}" type="pres">
      <dgm:prSet presAssocID="{D876652E-D9B1-4831-A08A-C57A825EA28C}" presName="level1Shape" presStyleLbl="node0" presStyleIdx="0" presStyleCnt="1">
        <dgm:presLayoutVars>
          <dgm:chPref val="3"/>
        </dgm:presLayoutVars>
      </dgm:prSet>
      <dgm:spPr/>
    </dgm:pt>
    <dgm:pt modelId="{1D04C3A9-3B1E-460B-BD9C-3073EEDD3D70}" type="pres">
      <dgm:prSet presAssocID="{D876652E-D9B1-4831-A08A-C57A825EA28C}" presName="hierChild2" presStyleCnt="0"/>
      <dgm:spPr/>
    </dgm:pt>
    <dgm:pt modelId="{7171EF50-F408-484F-B5F9-AA078F149BC4}" type="pres">
      <dgm:prSet presAssocID="{278E39C6-AC3D-49AA-89E2-AF8D8E8C83B1}" presName="Name25" presStyleLbl="parChTrans1D2" presStyleIdx="0" presStyleCnt="3"/>
      <dgm:spPr/>
    </dgm:pt>
    <dgm:pt modelId="{F331E502-8846-4EED-B68B-57F1A8B24B77}" type="pres">
      <dgm:prSet presAssocID="{278E39C6-AC3D-49AA-89E2-AF8D8E8C83B1}" presName="connTx" presStyleLbl="parChTrans1D2" presStyleIdx="0" presStyleCnt="3"/>
      <dgm:spPr/>
    </dgm:pt>
    <dgm:pt modelId="{DE679636-26B9-4650-9B2F-EFDE4A68837A}" type="pres">
      <dgm:prSet presAssocID="{4DED5514-13E1-4A4F-8533-881EDF52579F}" presName="Name30" presStyleCnt="0"/>
      <dgm:spPr/>
    </dgm:pt>
    <dgm:pt modelId="{5745210B-046B-4881-AE74-BDC8ADC1084A}" type="pres">
      <dgm:prSet presAssocID="{4DED5514-13E1-4A4F-8533-881EDF52579F}" presName="level2Shape" presStyleLbl="node2" presStyleIdx="0" presStyleCnt="3"/>
      <dgm:spPr/>
    </dgm:pt>
    <dgm:pt modelId="{B9832BF4-13E9-4AFF-B8FD-212576FC3643}" type="pres">
      <dgm:prSet presAssocID="{4DED5514-13E1-4A4F-8533-881EDF52579F}" presName="hierChild3" presStyleCnt="0"/>
      <dgm:spPr/>
    </dgm:pt>
    <dgm:pt modelId="{C76CABF8-6EAC-4F01-BFB5-01B94E2B9755}" type="pres">
      <dgm:prSet presAssocID="{F4E97079-D364-44F1-8D38-9F37760383D8}" presName="Name25" presStyleLbl="parChTrans1D2" presStyleIdx="1" presStyleCnt="3"/>
      <dgm:spPr/>
    </dgm:pt>
    <dgm:pt modelId="{EAAAB992-11AB-43FA-AC73-2899EFDBFCB5}" type="pres">
      <dgm:prSet presAssocID="{F4E97079-D364-44F1-8D38-9F37760383D8}" presName="connTx" presStyleLbl="parChTrans1D2" presStyleIdx="1" presStyleCnt="3"/>
      <dgm:spPr/>
    </dgm:pt>
    <dgm:pt modelId="{342C1F8F-1AAB-438E-BA37-DF91125542F5}" type="pres">
      <dgm:prSet presAssocID="{5E24C202-00DB-4EF4-8183-FE69CF0589C5}" presName="Name30" presStyleCnt="0"/>
      <dgm:spPr/>
    </dgm:pt>
    <dgm:pt modelId="{CC475564-C3F8-40B3-A10D-19E2228F000C}" type="pres">
      <dgm:prSet presAssocID="{5E24C202-00DB-4EF4-8183-FE69CF0589C5}" presName="level2Shape" presStyleLbl="node2" presStyleIdx="1" presStyleCnt="3"/>
      <dgm:spPr/>
    </dgm:pt>
    <dgm:pt modelId="{60A9B651-0D8A-4827-A599-EADE1FCC2985}" type="pres">
      <dgm:prSet presAssocID="{5E24C202-00DB-4EF4-8183-FE69CF0589C5}" presName="hierChild3" presStyleCnt="0"/>
      <dgm:spPr/>
    </dgm:pt>
    <dgm:pt modelId="{2349EC19-1EF0-4AF9-880B-B22FF63B8CC5}" type="pres">
      <dgm:prSet presAssocID="{8D6EA706-C825-47F6-91B5-74CF5549440B}" presName="Name25" presStyleLbl="parChTrans1D2" presStyleIdx="2" presStyleCnt="3"/>
      <dgm:spPr/>
    </dgm:pt>
    <dgm:pt modelId="{BD6BB5F8-9C9A-4B0E-B7D2-A52E2D324EBE}" type="pres">
      <dgm:prSet presAssocID="{8D6EA706-C825-47F6-91B5-74CF5549440B}" presName="connTx" presStyleLbl="parChTrans1D2" presStyleIdx="2" presStyleCnt="3"/>
      <dgm:spPr/>
    </dgm:pt>
    <dgm:pt modelId="{9ED0F102-EF7F-47E6-90EB-DC90EADEFDFC}" type="pres">
      <dgm:prSet presAssocID="{F3629418-1448-4B89-BB2C-C987CF914D70}" presName="Name30" presStyleCnt="0"/>
      <dgm:spPr/>
    </dgm:pt>
    <dgm:pt modelId="{711229AE-9555-491B-AF87-BBB36987BAC2}" type="pres">
      <dgm:prSet presAssocID="{F3629418-1448-4B89-BB2C-C987CF914D70}" presName="level2Shape" presStyleLbl="node2" presStyleIdx="2" presStyleCnt="3"/>
      <dgm:spPr/>
    </dgm:pt>
    <dgm:pt modelId="{87AF77D9-3440-4A1C-9716-1624E28EFFB1}" type="pres">
      <dgm:prSet presAssocID="{F3629418-1448-4B89-BB2C-C987CF914D70}" presName="hierChild3" presStyleCnt="0"/>
      <dgm:spPr/>
    </dgm:pt>
    <dgm:pt modelId="{9A8A44BA-1001-440F-AFD4-FA372AAA3860}" type="pres">
      <dgm:prSet presAssocID="{3077FEE3-A047-4686-B52A-DF9702068ACC}" presName="bgShapesFlow" presStyleCnt="0"/>
      <dgm:spPr/>
    </dgm:pt>
  </dgm:ptLst>
  <dgm:cxnLst>
    <dgm:cxn modelId="{15A43011-A5FC-443E-A726-46FD48513A61}" srcId="{D876652E-D9B1-4831-A08A-C57A825EA28C}" destId="{5E24C202-00DB-4EF4-8183-FE69CF0589C5}" srcOrd="1" destOrd="0" parTransId="{F4E97079-D364-44F1-8D38-9F37760383D8}" sibTransId="{88BE600C-78BE-4C38-8FF0-24C2952922AA}"/>
    <dgm:cxn modelId="{C185FB26-5D51-422A-9863-54BEF1069CC8}" type="presOf" srcId="{F4E97079-D364-44F1-8D38-9F37760383D8}" destId="{C76CABF8-6EAC-4F01-BFB5-01B94E2B9755}" srcOrd="0" destOrd="0" presId="urn:microsoft.com/office/officeart/2005/8/layout/hierarchy5"/>
    <dgm:cxn modelId="{29D7472D-62CD-498C-92F4-16A79C7586EA}" type="presOf" srcId="{8D6EA706-C825-47F6-91B5-74CF5549440B}" destId="{BD6BB5F8-9C9A-4B0E-B7D2-A52E2D324EBE}" srcOrd="1" destOrd="0" presId="urn:microsoft.com/office/officeart/2005/8/layout/hierarchy5"/>
    <dgm:cxn modelId="{A271422F-F1CE-4E26-A2C6-089024FBBB66}" type="presOf" srcId="{4DED5514-13E1-4A4F-8533-881EDF52579F}" destId="{5745210B-046B-4881-AE74-BDC8ADC1084A}" srcOrd="0" destOrd="0" presId="urn:microsoft.com/office/officeart/2005/8/layout/hierarchy5"/>
    <dgm:cxn modelId="{13E26731-5516-4493-80F7-E51DA721BC88}" type="presOf" srcId="{D876652E-D9B1-4831-A08A-C57A825EA28C}" destId="{C20AA0D6-22F1-41B7-ADB0-1CAEA3830316}" srcOrd="0" destOrd="0" presId="urn:microsoft.com/office/officeart/2005/8/layout/hierarchy5"/>
    <dgm:cxn modelId="{723BB541-BC45-46F5-8ADF-B825B315FFE3}" srcId="{D876652E-D9B1-4831-A08A-C57A825EA28C}" destId="{4DED5514-13E1-4A4F-8533-881EDF52579F}" srcOrd="0" destOrd="0" parTransId="{278E39C6-AC3D-49AA-89E2-AF8D8E8C83B1}" sibTransId="{CDBFC2EE-4CCA-4906-B58F-AB5B30256B14}"/>
    <dgm:cxn modelId="{99528448-FA90-4AAE-8647-9A9BA9C7D9AE}" srcId="{3077FEE3-A047-4686-B52A-DF9702068ACC}" destId="{D876652E-D9B1-4831-A08A-C57A825EA28C}" srcOrd="0" destOrd="0" parTransId="{9F119851-8A3E-4104-AB6C-214F27A78241}" sibTransId="{2F44D1EC-1A0C-4DBC-A6E6-91DA3A3DA3CB}"/>
    <dgm:cxn modelId="{345B1873-DFCD-4CAD-99D1-72FBAFC5E9B9}" type="presOf" srcId="{8D6EA706-C825-47F6-91B5-74CF5549440B}" destId="{2349EC19-1EF0-4AF9-880B-B22FF63B8CC5}" srcOrd="0" destOrd="0" presId="urn:microsoft.com/office/officeart/2005/8/layout/hierarchy5"/>
    <dgm:cxn modelId="{457AD68F-39F7-410D-AF97-D19764B24E57}" srcId="{D876652E-D9B1-4831-A08A-C57A825EA28C}" destId="{F3629418-1448-4B89-BB2C-C987CF914D70}" srcOrd="2" destOrd="0" parTransId="{8D6EA706-C825-47F6-91B5-74CF5549440B}" sibTransId="{E47C8BE0-765C-476A-8BAB-2D469E11697D}"/>
    <dgm:cxn modelId="{7DFB94A8-0BAC-4C4D-A703-54E7AC038E80}" type="presOf" srcId="{3077FEE3-A047-4686-B52A-DF9702068ACC}" destId="{F168D856-130E-433A-8F8F-81923969A368}" srcOrd="0" destOrd="0" presId="urn:microsoft.com/office/officeart/2005/8/layout/hierarchy5"/>
    <dgm:cxn modelId="{199E43C7-5D5C-4592-8869-F92288599369}" type="presOf" srcId="{278E39C6-AC3D-49AA-89E2-AF8D8E8C83B1}" destId="{F331E502-8846-4EED-B68B-57F1A8B24B77}" srcOrd="1" destOrd="0" presId="urn:microsoft.com/office/officeart/2005/8/layout/hierarchy5"/>
    <dgm:cxn modelId="{FF0C96D0-9DDC-4D4F-8FA3-D66BF5217D48}" type="presOf" srcId="{F4E97079-D364-44F1-8D38-9F37760383D8}" destId="{EAAAB992-11AB-43FA-AC73-2899EFDBFCB5}" srcOrd="1" destOrd="0" presId="urn:microsoft.com/office/officeart/2005/8/layout/hierarchy5"/>
    <dgm:cxn modelId="{DC810CD8-3E21-4A51-A8B4-78C00B9BBA45}" type="presOf" srcId="{F3629418-1448-4B89-BB2C-C987CF914D70}" destId="{711229AE-9555-491B-AF87-BBB36987BAC2}" srcOrd="0" destOrd="0" presId="urn:microsoft.com/office/officeart/2005/8/layout/hierarchy5"/>
    <dgm:cxn modelId="{E9B6DCF9-E5E4-4743-AC22-87C302FD233C}" type="presOf" srcId="{278E39C6-AC3D-49AA-89E2-AF8D8E8C83B1}" destId="{7171EF50-F408-484F-B5F9-AA078F149BC4}" srcOrd="0" destOrd="0" presId="urn:microsoft.com/office/officeart/2005/8/layout/hierarchy5"/>
    <dgm:cxn modelId="{F4B3A1FE-1F31-4A0C-A475-25ACD2BAE1AD}" type="presOf" srcId="{5E24C202-00DB-4EF4-8183-FE69CF0589C5}" destId="{CC475564-C3F8-40B3-A10D-19E2228F000C}" srcOrd="0" destOrd="0" presId="urn:microsoft.com/office/officeart/2005/8/layout/hierarchy5"/>
    <dgm:cxn modelId="{42555343-0E30-48B9-830A-05361B318F38}" type="presParOf" srcId="{F168D856-130E-433A-8F8F-81923969A368}" destId="{1A7CEFB5-5F53-40C2-8CE3-A241C11F6DC8}" srcOrd="0" destOrd="0" presId="urn:microsoft.com/office/officeart/2005/8/layout/hierarchy5"/>
    <dgm:cxn modelId="{2C6B3AAA-9792-4A7C-8455-2E11AE1F232D}" type="presParOf" srcId="{1A7CEFB5-5F53-40C2-8CE3-A241C11F6DC8}" destId="{3422B4AA-FCBA-4F3A-86EA-C78C362946A9}" srcOrd="0" destOrd="0" presId="urn:microsoft.com/office/officeart/2005/8/layout/hierarchy5"/>
    <dgm:cxn modelId="{531C8772-F4AF-45F6-B258-57A75A73EECB}" type="presParOf" srcId="{3422B4AA-FCBA-4F3A-86EA-C78C362946A9}" destId="{199F8ADB-41D8-4C22-AE15-CA107E97525C}" srcOrd="0" destOrd="0" presId="urn:microsoft.com/office/officeart/2005/8/layout/hierarchy5"/>
    <dgm:cxn modelId="{41D24EAF-7CCF-4662-A4E6-7AD4305915A0}" type="presParOf" srcId="{199F8ADB-41D8-4C22-AE15-CA107E97525C}" destId="{C20AA0D6-22F1-41B7-ADB0-1CAEA3830316}" srcOrd="0" destOrd="0" presId="urn:microsoft.com/office/officeart/2005/8/layout/hierarchy5"/>
    <dgm:cxn modelId="{9C483D59-D9BB-456C-A984-7E97E952EC1D}" type="presParOf" srcId="{199F8ADB-41D8-4C22-AE15-CA107E97525C}" destId="{1D04C3A9-3B1E-460B-BD9C-3073EEDD3D70}" srcOrd="1" destOrd="0" presId="urn:microsoft.com/office/officeart/2005/8/layout/hierarchy5"/>
    <dgm:cxn modelId="{D9C639C8-AA6E-4AB4-B1B5-4FCFF2A56DB2}" type="presParOf" srcId="{1D04C3A9-3B1E-460B-BD9C-3073EEDD3D70}" destId="{7171EF50-F408-484F-B5F9-AA078F149BC4}" srcOrd="0" destOrd="0" presId="urn:microsoft.com/office/officeart/2005/8/layout/hierarchy5"/>
    <dgm:cxn modelId="{A28E68C0-5318-4EA3-B31F-D5D16AF638E8}" type="presParOf" srcId="{7171EF50-F408-484F-B5F9-AA078F149BC4}" destId="{F331E502-8846-4EED-B68B-57F1A8B24B77}" srcOrd="0" destOrd="0" presId="urn:microsoft.com/office/officeart/2005/8/layout/hierarchy5"/>
    <dgm:cxn modelId="{734AD333-25B8-4B6C-8981-7A31F7C3658E}" type="presParOf" srcId="{1D04C3A9-3B1E-460B-BD9C-3073EEDD3D70}" destId="{DE679636-26B9-4650-9B2F-EFDE4A68837A}" srcOrd="1" destOrd="0" presId="urn:microsoft.com/office/officeart/2005/8/layout/hierarchy5"/>
    <dgm:cxn modelId="{25C5EB67-C693-4FE0-93D1-9D09277507EC}" type="presParOf" srcId="{DE679636-26B9-4650-9B2F-EFDE4A68837A}" destId="{5745210B-046B-4881-AE74-BDC8ADC1084A}" srcOrd="0" destOrd="0" presId="urn:microsoft.com/office/officeart/2005/8/layout/hierarchy5"/>
    <dgm:cxn modelId="{3ACB2FEA-433D-4FA7-9678-63F219F3732D}" type="presParOf" srcId="{DE679636-26B9-4650-9B2F-EFDE4A68837A}" destId="{B9832BF4-13E9-4AFF-B8FD-212576FC3643}" srcOrd="1" destOrd="0" presId="urn:microsoft.com/office/officeart/2005/8/layout/hierarchy5"/>
    <dgm:cxn modelId="{EBF97C10-53AB-4059-910B-2FCB8A03EB36}" type="presParOf" srcId="{1D04C3A9-3B1E-460B-BD9C-3073EEDD3D70}" destId="{C76CABF8-6EAC-4F01-BFB5-01B94E2B9755}" srcOrd="2" destOrd="0" presId="urn:microsoft.com/office/officeart/2005/8/layout/hierarchy5"/>
    <dgm:cxn modelId="{99607FD3-43AA-442A-ACEC-F5E679CCAB35}" type="presParOf" srcId="{C76CABF8-6EAC-4F01-BFB5-01B94E2B9755}" destId="{EAAAB992-11AB-43FA-AC73-2899EFDBFCB5}" srcOrd="0" destOrd="0" presId="urn:microsoft.com/office/officeart/2005/8/layout/hierarchy5"/>
    <dgm:cxn modelId="{C48D6EEE-BF05-42D7-A0B3-F9111E7A4A9E}" type="presParOf" srcId="{1D04C3A9-3B1E-460B-BD9C-3073EEDD3D70}" destId="{342C1F8F-1AAB-438E-BA37-DF91125542F5}" srcOrd="3" destOrd="0" presId="urn:microsoft.com/office/officeart/2005/8/layout/hierarchy5"/>
    <dgm:cxn modelId="{959D943A-BA5F-4D38-846E-ABFB5BF3C42F}" type="presParOf" srcId="{342C1F8F-1AAB-438E-BA37-DF91125542F5}" destId="{CC475564-C3F8-40B3-A10D-19E2228F000C}" srcOrd="0" destOrd="0" presId="urn:microsoft.com/office/officeart/2005/8/layout/hierarchy5"/>
    <dgm:cxn modelId="{0D47843C-69D7-4786-8F0F-91E9FF1BC809}" type="presParOf" srcId="{342C1F8F-1AAB-438E-BA37-DF91125542F5}" destId="{60A9B651-0D8A-4827-A599-EADE1FCC2985}" srcOrd="1" destOrd="0" presId="urn:microsoft.com/office/officeart/2005/8/layout/hierarchy5"/>
    <dgm:cxn modelId="{AE66636B-6594-41E2-9606-0ED543604C5E}" type="presParOf" srcId="{1D04C3A9-3B1E-460B-BD9C-3073EEDD3D70}" destId="{2349EC19-1EF0-4AF9-880B-B22FF63B8CC5}" srcOrd="4" destOrd="0" presId="urn:microsoft.com/office/officeart/2005/8/layout/hierarchy5"/>
    <dgm:cxn modelId="{92E40366-1D05-4E66-81ED-F116C01E21BE}" type="presParOf" srcId="{2349EC19-1EF0-4AF9-880B-B22FF63B8CC5}" destId="{BD6BB5F8-9C9A-4B0E-B7D2-A52E2D324EBE}" srcOrd="0" destOrd="0" presId="urn:microsoft.com/office/officeart/2005/8/layout/hierarchy5"/>
    <dgm:cxn modelId="{36CAF9AF-7D0F-48A1-BDBF-BA2CFE78A08E}" type="presParOf" srcId="{1D04C3A9-3B1E-460B-BD9C-3073EEDD3D70}" destId="{9ED0F102-EF7F-47E6-90EB-DC90EADEFDFC}" srcOrd="5" destOrd="0" presId="urn:microsoft.com/office/officeart/2005/8/layout/hierarchy5"/>
    <dgm:cxn modelId="{A643B2B8-9D40-4DEE-9107-3619D41168E1}" type="presParOf" srcId="{9ED0F102-EF7F-47E6-90EB-DC90EADEFDFC}" destId="{711229AE-9555-491B-AF87-BBB36987BAC2}" srcOrd="0" destOrd="0" presId="urn:microsoft.com/office/officeart/2005/8/layout/hierarchy5"/>
    <dgm:cxn modelId="{ECDF0266-60CB-43EE-B4CF-19FB28C5384B}" type="presParOf" srcId="{9ED0F102-EF7F-47E6-90EB-DC90EADEFDFC}" destId="{87AF77D9-3440-4A1C-9716-1624E28EFFB1}" srcOrd="1" destOrd="0" presId="urn:microsoft.com/office/officeart/2005/8/layout/hierarchy5"/>
    <dgm:cxn modelId="{05F62744-9735-4D9E-95EA-87D6EC4735D2}" type="presParOf" srcId="{F168D856-130E-433A-8F8F-81923969A368}" destId="{9A8A44BA-1001-440F-AFD4-FA372AAA3860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077FEE3-A047-4686-B52A-DF9702068ACC}" type="doc">
      <dgm:prSet loTypeId="urn:microsoft.com/office/officeart/2005/8/layout/hierarchy5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876652E-D9B1-4831-A08A-C57A825EA28C}">
      <dgm:prSet custT="1"/>
      <dgm:spPr/>
      <dgm:t>
        <a:bodyPr/>
        <a:lstStyle/>
        <a:p>
          <a:pPr algn="ctr"/>
          <a:r>
            <a:rPr lang="en-US" sz="2000" b="1" dirty="0"/>
            <a:t>Key Models</a:t>
          </a:r>
        </a:p>
      </dgm:t>
    </dgm:pt>
    <dgm:pt modelId="{9F119851-8A3E-4104-AB6C-214F27A78241}" type="parTrans" cxnId="{99528448-FA90-4AAE-8647-9A9BA9C7D9AE}">
      <dgm:prSet/>
      <dgm:spPr/>
      <dgm:t>
        <a:bodyPr/>
        <a:lstStyle/>
        <a:p>
          <a:endParaRPr lang="en-US" b="1"/>
        </a:p>
      </dgm:t>
    </dgm:pt>
    <dgm:pt modelId="{2F44D1EC-1A0C-4DBC-A6E6-91DA3A3DA3CB}" type="sibTrans" cxnId="{99528448-FA90-4AAE-8647-9A9BA9C7D9AE}">
      <dgm:prSet/>
      <dgm:spPr/>
      <dgm:t>
        <a:bodyPr/>
        <a:lstStyle/>
        <a:p>
          <a:endParaRPr lang="en-US" b="1"/>
        </a:p>
      </dgm:t>
    </dgm:pt>
    <dgm:pt modelId="{4DED5514-13E1-4A4F-8533-881EDF52579F}">
      <dgm:prSet custT="1"/>
      <dgm:spPr/>
      <dgm:t>
        <a:bodyPr/>
        <a:lstStyle/>
        <a:p>
          <a:pPr algn="ctr"/>
          <a:r>
            <a:rPr lang="en-US" sz="1800" b="1" dirty="0"/>
            <a:t>QSMnet</a:t>
          </a:r>
        </a:p>
      </dgm:t>
    </dgm:pt>
    <dgm:pt modelId="{CDBFC2EE-4CCA-4906-B58F-AB5B30256B14}" type="sibTrans" cxnId="{723BB541-BC45-46F5-8ADF-B825B315FFE3}">
      <dgm:prSet/>
      <dgm:spPr/>
      <dgm:t>
        <a:bodyPr/>
        <a:lstStyle/>
        <a:p>
          <a:endParaRPr lang="en-US" b="1"/>
        </a:p>
      </dgm:t>
    </dgm:pt>
    <dgm:pt modelId="{278E39C6-AC3D-49AA-89E2-AF8D8E8C83B1}" type="parTrans" cxnId="{723BB541-BC45-46F5-8ADF-B825B315FFE3}">
      <dgm:prSet/>
      <dgm:spPr/>
      <dgm:t>
        <a:bodyPr/>
        <a:lstStyle/>
        <a:p>
          <a:pPr algn="ctr"/>
          <a:endParaRPr lang="en-US" b="1"/>
        </a:p>
      </dgm:t>
    </dgm:pt>
    <dgm:pt modelId="{5E24C202-00DB-4EF4-8183-FE69CF0589C5}">
      <dgm:prSet custT="1"/>
      <dgm:spPr/>
      <dgm:t>
        <a:bodyPr/>
        <a:lstStyle/>
        <a:p>
          <a:pPr algn="ctr"/>
          <a:r>
            <a:rPr lang="en-US" sz="1800" b="1" dirty="0"/>
            <a:t>IR2QSM</a:t>
          </a:r>
        </a:p>
      </dgm:t>
    </dgm:pt>
    <dgm:pt modelId="{88BE600C-78BE-4C38-8FF0-24C2952922AA}" type="sibTrans" cxnId="{15A43011-A5FC-443E-A726-46FD48513A61}">
      <dgm:prSet/>
      <dgm:spPr/>
      <dgm:t>
        <a:bodyPr/>
        <a:lstStyle/>
        <a:p>
          <a:endParaRPr lang="en-US" b="1"/>
        </a:p>
      </dgm:t>
    </dgm:pt>
    <dgm:pt modelId="{F4E97079-D364-44F1-8D38-9F37760383D8}" type="parTrans" cxnId="{15A43011-A5FC-443E-A726-46FD48513A61}">
      <dgm:prSet/>
      <dgm:spPr/>
      <dgm:t>
        <a:bodyPr/>
        <a:lstStyle/>
        <a:p>
          <a:pPr algn="ctr"/>
          <a:endParaRPr lang="en-US" b="1"/>
        </a:p>
      </dgm:t>
    </dgm:pt>
    <dgm:pt modelId="{F3629418-1448-4B89-BB2C-C987CF914D70}">
      <dgm:prSet custT="1"/>
      <dgm:spPr/>
      <dgm:t>
        <a:bodyPr/>
        <a:lstStyle/>
        <a:p>
          <a:pPr algn="ctr"/>
          <a:r>
            <a:rPr lang="en-US" sz="1800" b="1" dirty="0"/>
            <a:t>xQSM</a:t>
          </a:r>
        </a:p>
      </dgm:t>
    </dgm:pt>
    <dgm:pt modelId="{E47C8BE0-765C-476A-8BAB-2D469E11697D}" type="sibTrans" cxnId="{457AD68F-39F7-410D-AF97-D19764B24E57}">
      <dgm:prSet/>
      <dgm:spPr/>
      <dgm:t>
        <a:bodyPr/>
        <a:lstStyle/>
        <a:p>
          <a:endParaRPr lang="en-US" b="1"/>
        </a:p>
      </dgm:t>
    </dgm:pt>
    <dgm:pt modelId="{8D6EA706-C825-47F6-91B5-74CF5549440B}" type="parTrans" cxnId="{457AD68F-39F7-410D-AF97-D19764B24E57}">
      <dgm:prSet/>
      <dgm:spPr/>
      <dgm:t>
        <a:bodyPr/>
        <a:lstStyle/>
        <a:p>
          <a:pPr algn="ctr"/>
          <a:endParaRPr lang="en-US" b="1"/>
        </a:p>
      </dgm:t>
    </dgm:pt>
    <dgm:pt modelId="{54E4CABA-670B-41E3-8627-DD9F092EA95F}">
      <dgm:prSet custT="1"/>
      <dgm:spPr/>
      <dgm:t>
        <a:bodyPr/>
        <a:lstStyle/>
        <a:p>
          <a:pPr algn="ctr"/>
          <a:r>
            <a:rPr lang="en-US" sz="1800" b="1" dirty="0"/>
            <a:t>DIAM-CNN</a:t>
          </a:r>
        </a:p>
      </dgm:t>
    </dgm:pt>
    <dgm:pt modelId="{E4344F25-4614-4322-89E9-FC5A43A6E3B3}" type="parTrans" cxnId="{3FC1A35A-5DA9-4FE8-8CF9-5B201C17F660}">
      <dgm:prSet/>
      <dgm:spPr/>
      <dgm:t>
        <a:bodyPr/>
        <a:lstStyle/>
        <a:p>
          <a:pPr algn="ctr"/>
          <a:endParaRPr lang="en-US" b="1"/>
        </a:p>
      </dgm:t>
    </dgm:pt>
    <dgm:pt modelId="{EA91107B-4B91-4116-B7C4-B07BE4C71EDE}" type="sibTrans" cxnId="{3FC1A35A-5DA9-4FE8-8CF9-5B201C17F660}">
      <dgm:prSet/>
      <dgm:spPr/>
      <dgm:t>
        <a:bodyPr/>
        <a:lstStyle/>
        <a:p>
          <a:endParaRPr lang="en-US" b="1"/>
        </a:p>
      </dgm:t>
    </dgm:pt>
    <dgm:pt modelId="{F168D856-130E-433A-8F8F-81923969A368}" type="pres">
      <dgm:prSet presAssocID="{3077FEE3-A047-4686-B52A-DF9702068AC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A7CEFB5-5F53-40C2-8CE3-A241C11F6DC8}" type="pres">
      <dgm:prSet presAssocID="{3077FEE3-A047-4686-B52A-DF9702068ACC}" presName="hierFlow" presStyleCnt="0"/>
      <dgm:spPr/>
    </dgm:pt>
    <dgm:pt modelId="{3422B4AA-FCBA-4F3A-86EA-C78C362946A9}" type="pres">
      <dgm:prSet presAssocID="{3077FEE3-A047-4686-B52A-DF9702068AC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99F8ADB-41D8-4C22-AE15-CA107E97525C}" type="pres">
      <dgm:prSet presAssocID="{D876652E-D9B1-4831-A08A-C57A825EA28C}" presName="Name17" presStyleCnt="0"/>
      <dgm:spPr/>
    </dgm:pt>
    <dgm:pt modelId="{C20AA0D6-22F1-41B7-ADB0-1CAEA3830316}" type="pres">
      <dgm:prSet presAssocID="{D876652E-D9B1-4831-A08A-C57A825EA28C}" presName="level1Shape" presStyleLbl="node0" presStyleIdx="0" presStyleCnt="1">
        <dgm:presLayoutVars>
          <dgm:chPref val="3"/>
        </dgm:presLayoutVars>
      </dgm:prSet>
      <dgm:spPr/>
    </dgm:pt>
    <dgm:pt modelId="{1D04C3A9-3B1E-460B-BD9C-3073EEDD3D70}" type="pres">
      <dgm:prSet presAssocID="{D876652E-D9B1-4831-A08A-C57A825EA28C}" presName="hierChild2" presStyleCnt="0"/>
      <dgm:spPr/>
    </dgm:pt>
    <dgm:pt modelId="{7171EF50-F408-484F-B5F9-AA078F149BC4}" type="pres">
      <dgm:prSet presAssocID="{278E39C6-AC3D-49AA-89E2-AF8D8E8C83B1}" presName="Name25" presStyleLbl="parChTrans1D2" presStyleIdx="0" presStyleCnt="4"/>
      <dgm:spPr/>
    </dgm:pt>
    <dgm:pt modelId="{F331E502-8846-4EED-B68B-57F1A8B24B77}" type="pres">
      <dgm:prSet presAssocID="{278E39C6-AC3D-49AA-89E2-AF8D8E8C83B1}" presName="connTx" presStyleLbl="parChTrans1D2" presStyleIdx="0" presStyleCnt="4"/>
      <dgm:spPr/>
    </dgm:pt>
    <dgm:pt modelId="{DE679636-26B9-4650-9B2F-EFDE4A68837A}" type="pres">
      <dgm:prSet presAssocID="{4DED5514-13E1-4A4F-8533-881EDF52579F}" presName="Name30" presStyleCnt="0"/>
      <dgm:spPr/>
    </dgm:pt>
    <dgm:pt modelId="{5745210B-046B-4881-AE74-BDC8ADC1084A}" type="pres">
      <dgm:prSet presAssocID="{4DED5514-13E1-4A4F-8533-881EDF52579F}" presName="level2Shape" presStyleLbl="node2" presStyleIdx="0" presStyleCnt="4"/>
      <dgm:spPr/>
    </dgm:pt>
    <dgm:pt modelId="{B9832BF4-13E9-4AFF-B8FD-212576FC3643}" type="pres">
      <dgm:prSet presAssocID="{4DED5514-13E1-4A4F-8533-881EDF52579F}" presName="hierChild3" presStyleCnt="0"/>
      <dgm:spPr/>
    </dgm:pt>
    <dgm:pt modelId="{C76CABF8-6EAC-4F01-BFB5-01B94E2B9755}" type="pres">
      <dgm:prSet presAssocID="{F4E97079-D364-44F1-8D38-9F37760383D8}" presName="Name25" presStyleLbl="parChTrans1D2" presStyleIdx="1" presStyleCnt="4"/>
      <dgm:spPr/>
    </dgm:pt>
    <dgm:pt modelId="{EAAAB992-11AB-43FA-AC73-2899EFDBFCB5}" type="pres">
      <dgm:prSet presAssocID="{F4E97079-D364-44F1-8D38-9F37760383D8}" presName="connTx" presStyleLbl="parChTrans1D2" presStyleIdx="1" presStyleCnt="4"/>
      <dgm:spPr/>
    </dgm:pt>
    <dgm:pt modelId="{342C1F8F-1AAB-438E-BA37-DF91125542F5}" type="pres">
      <dgm:prSet presAssocID="{5E24C202-00DB-4EF4-8183-FE69CF0589C5}" presName="Name30" presStyleCnt="0"/>
      <dgm:spPr/>
    </dgm:pt>
    <dgm:pt modelId="{CC475564-C3F8-40B3-A10D-19E2228F000C}" type="pres">
      <dgm:prSet presAssocID="{5E24C202-00DB-4EF4-8183-FE69CF0589C5}" presName="level2Shape" presStyleLbl="node2" presStyleIdx="1" presStyleCnt="4"/>
      <dgm:spPr/>
    </dgm:pt>
    <dgm:pt modelId="{60A9B651-0D8A-4827-A599-EADE1FCC2985}" type="pres">
      <dgm:prSet presAssocID="{5E24C202-00DB-4EF4-8183-FE69CF0589C5}" presName="hierChild3" presStyleCnt="0"/>
      <dgm:spPr/>
    </dgm:pt>
    <dgm:pt modelId="{2349EC19-1EF0-4AF9-880B-B22FF63B8CC5}" type="pres">
      <dgm:prSet presAssocID="{8D6EA706-C825-47F6-91B5-74CF5549440B}" presName="Name25" presStyleLbl="parChTrans1D2" presStyleIdx="2" presStyleCnt="4"/>
      <dgm:spPr/>
    </dgm:pt>
    <dgm:pt modelId="{BD6BB5F8-9C9A-4B0E-B7D2-A52E2D324EBE}" type="pres">
      <dgm:prSet presAssocID="{8D6EA706-C825-47F6-91B5-74CF5549440B}" presName="connTx" presStyleLbl="parChTrans1D2" presStyleIdx="2" presStyleCnt="4"/>
      <dgm:spPr/>
    </dgm:pt>
    <dgm:pt modelId="{9ED0F102-EF7F-47E6-90EB-DC90EADEFDFC}" type="pres">
      <dgm:prSet presAssocID="{F3629418-1448-4B89-BB2C-C987CF914D70}" presName="Name30" presStyleCnt="0"/>
      <dgm:spPr/>
    </dgm:pt>
    <dgm:pt modelId="{711229AE-9555-491B-AF87-BBB36987BAC2}" type="pres">
      <dgm:prSet presAssocID="{F3629418-1448-4B89-BB2C-C987CF914D70}" presName="level2Shape" presStyleLbl="node2" presStyleIdx="2" presStyleCnt="4"/>
      <dgm:spPr/>
    </dgm:pt>
    <dgm:pt modelId="{87AF77D9-3440-4A1C-9716-1624E28EFFB1}" type="pres">
      <dgm:prSet presAssocID="{F3629418-1448-4B89-BB2C-C987CF914D70}" presName="hierChild3" presStyleCnt="0"/>
      <dgm:spPr/>
    </dgm:pt>
    <dgm:pt modelId="{D53C01C9-C836-4DB0-A164-AE2A715148F6}" type="pres">
      <dgm:prSet presAssocID="{E4344F25-4614-4322-89E9-FC5A43A6E3B3}" presName="Name25" presStyleLbl="parChTrans1D2" presStyleIdx="3" presStyleCnt="4"/>
      <dgm:spPr/>
    </dgm:pt>
    <dgm:pt modelId="{C2D0A647-95C5-4742-B533-A4BAA38F8ECC}" type="pres">
      <dgm:prSet presAssocID="{E4344F25-4614-4322-89E9-FC5A43A6E3B3}" presName="connTx" presStyleLbl="parChTrans1D2" presStyleIdx="3" presStyleCnt="4"/>
      <dgm:spPr/>
    </dgm:pt>
    <dgm:pt modelId="{C9C16170-B3B0-4656-8D61-BF3D327E8299}" type="pres">
      <dgm:prSet presAssocID="{54E4CABA-670B-41E3-8627-DD9F092EA95F}" presName="Name30" presStyleCnt="0"/>
      <dgm:spPr/>
    </dgm:pt>
    <dgm:pt modelId="{E7753CC8-3874-42B9-9D58-99BDC27626A9}" type="pres">
      <dgm:prSet presAssocID="{54E4CABA-670B-41E3-8627-DD9F092EA95F}" presName="level2Shape" presStyleLbl="node2" presStyleIdx="3" presStyleCnt="4"/>
      <dgm:spPr/>
    </dgm:pt>
    <dgm:pt modelId="{01E75F67-C4AF-4D1C-8B8C-BE3C70488568}" type="pres">
      <dgm:prSet presAssocID="{54E4CABA-670B-41E3-8627-DD9F092EA95F}" presName="hierChild3" presStyleCnt="0"/>
      <dgm:spPr/>
    </dgm:pt>
    <dgm:pt modelId="{9A8A44BA-1001-440F-AFD4-FA372AAA3860}" type="pres">
      <dgm:prSet presAssocID="{3077FEE3-A047-4686-B52A-DF9702068ACC}" presName="bgShapesFlow" presStyleCnt="0"/>
      <dgm:spPr/>
    </dgm:pt>
  </dgm:ptLst>
  <dgm:cxnLst>
    <dgm:cxn modelId="{15A43011-A5FC-443E-A726-46FD48513A61}" srcId="{D876652E-D9B1-4831-A08A-C57A825EA28C}" destId="{5E24C202-00DB-4EF4-8183-FE69CF0589C5}" srcOrd="1" destOrd="0" parTransId="{F4E97079-D364-44F1-8D38-9F37760383D8}" sibTransId="{88BE600C-78BE-4C38-8FF0-24C2952922AA}"/>
    <dgm:cxn modelId="{C185FB26-5D51-422A-9863-54BEF1069CC8}" type="presOf" srcId="{F4E97079-D364-44F1-8D38-9F37760383D8}" destId="{C76CABF8-6EAC-4F01-BFB5-01B94E2B9755}" srcOrd="0" destOrd="0" presId="urn:microsoft.com/office/officeart/2005/8/layout/hierarchy5"/>
    <dgm:cxn modelId="{29D7472D-62CD-498C-92F4-16A79C7586EA}" type="presOf" srcId="{8D6EA706-C825-47F6-91B5-74CF5549440B}" destId="{BD6BB5F8-9C9A-4B0E-B7D2-A52E2D324EBE}" srcOrd="1" destOrd="0" presId="urn:microsoft.com/office/officeart/2005/8/layout/hierarchy5"/>
    <dgm:cxn modelId="{A271422F-F1CE-4E26-A2C6-089024FBBB66}" type="presOf" srcId="{4DED5514-13E1-4A4F-8533-881EDF52579F}" destId="{5745210B-046B-4881-AE74-BDC8ADC1084A}" srcOrd="0" destOrd="0" presId="urn:microsoft.com/office/officeart/2005/8/layout/hierarchy5"/>
    <dgm:cxn modelId="{13E26731-5516-4493-80F7-E51DA721BC88}" type="presOf" srcId="{D876652E-D9B1-4831-A08A-C57A825EA28C}" destId="{C20AA0D6-22F1-41B7-ADB0-1CAEA3830316}" srcOrd="0" destOrd="0" presId="urn:microsoft.com/office/officeart/2005/8/layout/hierarchy5"/>
    <dgm:cxn modelId="{723BB541-BC45-46F5-8ADF-B825B315FFE3}" srcId="{D876652E-D9B1-4831-A08A-C57A825EA28C}" destId="{4DED5514-13E1-4A4F-8533-881EDF52579F}" srcOrd="0" destOrd="0" parTransId="{278E39C6-AC3D-49AA-89E2-AF8D8E8C83B1}" sibTransId="{CDBFC2EE-4CCA-4906-B58F-AB5B30256B14}"/>
    <dgm:cxn modelId="{99528448-FA90-4AAE-8647-9A9BA9C7D9AE}" srcId="{3077FEE3-A047-4686-B52A-DF9702068ACC}" destId="{D876652E-D9B1-4831-A08A-C57A825EA28C}" srcOrd="0" destOrd="0" parTransId="{9F119851-8A3E-4104-AB6C-214F27A78241}" sibTransId="{2F44D1EC-1A0C-4DBC-A6E6-91DA3A3DA3CB}"/>
    <dgm:cxn modelId="{345B1873-DFCD-4CAD-99D1-72FBAFC5E9B9}" type="presOf" srcId="{8D6EA706-C825-47F6-91B5-74CF5549440B}" destId="{2349EC19-1EF0-4AF9-880B-B22FF63B8CC5}" srcOrd="0" destOrd="0" presId="urn:microsoft.com/office/officeart/2005/8/layout/hierarchy5"/>
    <dgm:cxn modelId="{977B6955-29AB-49F0-9D0F-27E596FE0020}" type="presOf" srcId="{E4344F25-4614-4322-89E9-FC5A43A6E3B3}" destId="{D53C01C9-C836-4DB0-A164-AE2A715148F6}" srcOrd="0" destOrd="0" presId="urn:microsoft.com/office/officeart/2005/8/layout/hierarchy5"/>
    <dgm:cxn modelId="{3FC1A35A-5DA9-4FE8-8CF9-5B201C17F660}" srcId="{D876652E-D9B1-4831-A08A-C57A825EA28C}" destId="{54E4CABA-670B-41E3-8627-DD9F092EA95F}" srcOrd="3" destOrd="0" parTransId="{E4344F25-4614-4322-89E9-FC5A43A6E3B3}" sibTransId="{EA91107B-4B91-4116-B7C4-B07BE4C71EDE}"/>
    <dgm:cxn modelId="{457AD68F-39F7-410D-AF97-D19764B24E57}" srcId="{D876652E-D9B1-4831-A08A-C57A825EA28C}" destId="{F3629418-1448-4B89-BB2C-C987CF914D70}" srcOrd="2" destOrd="0" parTransId="{8D6EA706-C825-47F6-91B5-74CF5549440B}" sibTransId="{E47C8BE0-765C-476A-8BAB-2D469E11697D}"/>
    <dgm:cxn modelId="{7DFB94A8-0BAC-4C4D-A703-54E7AC038E80}" type="presOf" srcId="{3077FEE3-A047-4686-B52A-DF9702068ACC}" destId="{F168D856-130E-433A-8F8F-81923969A368}" srcOrd="0" destOrd="0" presId="urn:microsoft.com/office/officeart/2005/8/layout/hierarchy5"/>
    <dgm:cxn modelId="{D06D21BC-9BAB-48DA-9144-B4DD1A6B26E9}" type="presOf" srcId="{E4344F25-4614-4322-89E9-FC5A43A6E3B3}" destId="{C2D0A647-95C5-4742-B533-A4BAA38F8ECC}" srcOrd="1" destOrd="0" presId="urn:microsoft.com/office/officeart/2005/8/layout/hierarchy5"/>
    <dgm:cxn modelId="{199E43C7-5D5C-4592-8869-F92288599369}" type="presOf" srcId="{278E39C6-AC3D-49AA-89E2-AF8D8E8C83B1}" destId="{F331E502-8846-4EED-B68B-57F1A8B24B77}" srcOrd="1" destOrd="0" presId="urn:microsoft.com/office/officeart/2005/8/layout/hierarchy5"/>
    <dgm:cxn modelId="{FF0C96D0-9DDC-4D4F-8FA3-D66BF5217D48}" type="presOf" srcId="{F4E97079-D364-44F1-8D38-9F37760383D8}" destId="{EAAAB992-11AB-43FA-AC73-2899EFDBFCB5}" srcOrd="1" destOrd="0" presId="urn:microsoft.com/office/officeart/2005/8/layout/hierarchy5"/>
    <dgm:cxn modelId="{4F2B93D4-C8F8-4D17-A092-B45CFC168135}" type="presOf" srcId="{54E4CABA-670B-41E3-8627-DD9F092EA95F}" destId="{E7753CC8-3874-42B9-9D58-99BDC27626A9}" srcOrd="0" destOrd="0" presId="urn:microsoft.com/office/officeart/2005/8/layout/hierarchy5"/>
    <dgm:cxn modelId="{DC810CD8-3E21-4A51-A8B4-78C00B9BBA45}" type="presOf" srcId="{F3629418-1448-4B89-BB2C-C987CF914D70}" destId="{711229AE-9555-491B-AF87-BBB36987BAC2}" srcOrd="0" destOrd="0" presId="urn:microsoft.com/office/officeart/2005/8/layout/hierarchy5"/>
    <dgm:cxn modelId="{E9B6DCF9-E5E4-4743-AC22-87C302FD233C}" type="presOf" srcId="{278E39C6-AC3D-49AA-89E2-AF8D8E8C83B1}" destId="{7171EF50-F408-484F-B5F9-AA078F149BC4}" srcOrd="0" destOrd="0" presId="urn:microsoft.com/office/officeart/2005/8/layout/hierarchy5"/>
    <dgm:cxn modelId="{F4B3A1FE-1F31-4A0C-A475-25ACD2BAE1AD}" type="presOf" srcId="{5E24C202-00DB-4EF4-8183-FE69CF0589C5}" destId="{CC475564-C3F8-40B3-A10D-19E2228F000C}" srcOrd="0" destOrd="0" presId="urn:microsoft.com/office/officeart/2005/8/layout/hierarchy5"/>
    <dgm:cxn modelId="{42555343-0E30-48B9-830A-05361B318F38}" type="presParOf" srcId="{F168D856-130E-433A-8F8F-81923969A368}" destId="{1A7CEFB5-5F53-40C2-8CE3-A241C11F6DC8}" srcOrd="0" destOrd="0" presId="urn:microsoft.com/office/officeart/2005/8/layout/hierarchy5"/>
    <dgm:cxn modelId="{2C6B3AAA-9792-4A7C-8455-2E11AE1F232D}" type="presParOf" srcId="{1A7CEFB5-5F53-40C2-8CE3-A241C11F6DC8}" destId="{3422B4AA-FCBA-4F3A-86EA-C78C362946A9}" srcOrd="0" destOrd="0" presId="urn:microsoft.com/office/officeart/2005/8/layout/hierarchy5"/>
    <dgm:cxn modelId="{531C8772-F4AF-45F6-B258-57A75A73EECB}" type="presParOf" srcId="{3422B4AA-FCBA-4F3A-86EA-C78C362946A9}" destId="{199F8ADB-41D8-4C22-AE15-CA107E97525C}" srcOrd="0" destOrd="0" presId="urn:microsoft.com/office/officeart/2005/8/layout/hierarchy5"/>
    <dgm:cxn modelId="{41D24EAF-7CCF-4662-A4E6-7AD4305915A0}" type="presParOf" srcId="{199F8ADB-41D8-4C22-AE15-CA107E97525C}" destId="{C20AA0D6-22F1-41B7-ADB0-1CAEA3830316}" srcOrd="0" destOrd="0" presId="urn:microsoft.com/office/officeart/2005/8/layout/hierarchy5"/>
    <dgm:cxn modelId="{9C483D59-D9BB-456C-A984-7E97E952EC1D}" type="presParOf" srcId="{199F8ADB-41D8-4C22-AE15-CA107E97525C}" destId="{1D04C3A9-3B1E-460B-BD9C-3073EEDD3D70}" srcOrd="1" destOrd="0" presId="urn:microsoft.com/office/officeart/2005/8/layout/hierarchy5"/>
    <dgm:cxn modelId="{D9C639C8-AA6E-4AB4-B1B5-4FCFF2A56DB2}" type="presParOf" srcId="{1D04C3A9-3B1E-460B-BD9C-3073EEDD3D70}" destId="{7171EF50-F408-484F-B5F9-AA078F149BC4}" srcOrd="0" destOrd="0" presId="urn:microsoft.com/office/officeart/2005/8/layout/hierarchy5"/>
    <dgm:cxn modelId="{A28E68C0-5318-4EA3-B31F-D5D16AF638E8}" type="presParOf" srcId="{7171EF50-F408-484F-B5F9-AA078F149BC4}" destId="{F331E502-8846-4EED-B68B-57F1A8B24B77}" srcOrd="0" destOrd="0" presId="urn:microsoft.com/office/officeart/2005/8/layout/hierarchy5"/>
    <dgm:cxn modelId="{734AD333-25B8-4B6C-8981-7A31F7C3658E}" type="presParOf" srcId="{1D04C3A9-3B1E-460B-BD9C-3073EEDD3D70}" destId="{DE679636-26B9-4650-9B2F-EFDE4A68837A}" srcOrd="1" destOrd="0" presId="urn:microsoft.com/office/officeart/2005/8/layout/hierarchy5"/>
    <dgm:cxn modelId="{25C5EB67-C693-4FE0-93D1-9D09277507EC}" type="presParOf" srcId="{DE679636-26B9-4650-9B2F-EFDE4A68837A}" destId="{5745210B-046B-4881-AE74-BDC8ADC1084A}" srcOrd="0" destOrd="0" presId="urn:microsoft.com/office/officeart/2005/8/layout/hierarchy5"/>
    <dgm:cxn modelId="{3ACB2FEA-433D-4FA7-9678-63F219F3732D}" type="presParOf" srcId="{DE679636-26B9-4650-9B2F-EFDE4A68837A}" destId="{B9832BF4-13E9-4AFF-B8FD-212576FC3643}" srcOrd="1" destOrd="0" presId="urn:microsoft.com/office/officeart/2005/8/layout/hierarchy5"/>
    <dgm:cxn modelId="{EBF97C10-53AB-4059-910B-2FCB8A03EB36}" type="presParOf" srcId="{1D04C3A9-3B1E-460B-BD9C-3073EEDD3D70}" destId="{C76CABF8-6EAC-4F01-BFB5-01B94E2B9755}" srcOrd="2" destOrd="0" presId="urn:microsoft.com/office/officeart/2005/8/layout/hierarchy5"/>
    <dgm:cxn modelId="{99607FD3-43AA-442A-ACEC-F5E679CCAB35}" type="presParOf" srcId="{C76CABF8-6EAC-4F01-BFB5-01B94E2B9755}" destId="{EAAAB992-11AB-43FA-AC73-2899EFDBFCB5}" srcOrd="0" destOrd="0" presId="urn:microsoft.com/office/officeart/2005/8/layout/hierarchy5"/>
    <dgm:cxn modelId="{C48D6EEE-BF05-42D7-A0B3-F9111E7A4A9E}" type="presParOf" srcId="{1D04C3A9-3B1E-460B-BD9C-3073EEDD3D70}" destId="{342C1F8F-1AAB-438E-BA37-DF91125542F5}" srcOrd="3" destOrd="0" presId="urn:microsoft.com/office/officeart/2005/8/layout/hierarchy5"/>
    <dgm:cxn modelId="{959D943A-BA5F-4D38-846E-ABFB5BF3C42F}" type="presParOf" srcId="{342C1F8F-1AAB-438E-BA37-DF91125542F5}" destId="{CC475564-C3F8-40B3-A10D-19E2228F000C}" srcOrd="0" destOrd="0" presId="urn:microsoft.com/office/officeart/2005/8/layout/hierarchy5"/>
    <dgm:cxn modelId="{0D47843C-69D7-4786-8F0F-91E9FF1BC809}" type="presParOf" srcId="{342C1F8F-1AAB-438E-BA37-DF91125542F5}" destId="{60A9B651-0D8A-4827-A599-EADE1FCC2985}" srcOrd="1" destOrd="0" presId="urn:microsoft.com/office/officeart/2005/8/layout/hierarchy5"/>
    <dgm:cxn modelId="{AE66636B-6594-41E2-9606-0ED543604C5E}" type="presParOf" srcId="{1D04C3A9-3B1E-460B-BD9C-3073EEDD3D70}" destId="{2349EC19-1EF0-4AF9-880B-B22FF63B8CC5}" srcOrd="4" destOrd="0" presId="urn:microsoft.com/office/officeart/2005/8/layout/hierarchy5"/>
    <dgm:cxn modelId="{92E40366-1D05-4E66-81ED-F116C01E21BE}" type="presParOf" srcId="{2349EC19-1EF0-4AF9-880B-B22FF63B8CC5}" destId="{BD6BB5F8-9C9A-4B0E-B7D2-A52E2D324EBE}" srcOrd="0" destOrd="0" presId="urn:microsoft.com/office/officeart/2005/8/layout/hierarchy5"/>
    <dgm:cxn modelId="{36CAF9AF-7D0F-48A1-BDBF-BA2CFE78A08E}" type="presParOf" srcId="{1D04C3A9-3B1E-460B-BD9C-3073EEDD3D70}" destId="{9ED0F102-EF7F-47E6-90EB-DC90EADEFDFC}" srcOrd="5" destOrd="0" presId="urn:microsoft.com/office/officeart/2005/8/layout/hierarchy5"/>
    <dgm:cxn modelId="{A643B2B8-9D40-4DEE-9107-3619D41168E1}" type="presParOf" srcId="{9ED0F102-EF7F-47E6-90EB-DC90EADEFDFC}" destId="{711229AE-9555-491B-AF87-BBB36987BAC2}" srcOrd="0" destOrd="0" presId="urn:microsoft.com/office/officeart/2005/8/layout/hierarchy5"/>
    <dgm:cxn modelId="{ECDF0266-60CB-43EE-B4CF-19FB28C5384B}" type="presParOf" srcId="{9ED0F102-EF7F-47E6-90EB-DC90EADEFDFC}" destId="{87AF77D9-3440-4A1C-9716-1624E28EFFB1}" srcOrd="1" destOrd="0" presId="urn:microsoft.com/office/officeart/2005/8/layout/hierarchy5"/>
    <dgm:cxn modelId="{F37E757F-55D9-43D1-BD90-4EF17350FC2C}" type="presParOf" srcId="{1D04C3A9-3B1E-460B-BD9C-3073EEDD3D70}" destId="{D53C01C9-C836-4DB0-A164-AE2A715148F6}" srcOrd="6" destOrd="0" presId="urn:microsoft.com/office/officeart/2005/8/layout/hierarchy5"/>
    <dgm:cxn modelId="{C9D167C6-3208-4599-8B9D-4046EADB5AAE}" type="presParOf" srcId="{D53C01C9-C836-4DB0-A164-AE2A715148F6}" destId="{C2D0A647-95C5-4742-B533-A4BAA38F8ECC}" srcOrd="0" destOrd="0" presId="urn:microsoft.com/office/officeart/2005/8/layout/hierarchy5"/>
    <dgm:cxn modelId="{AE630D0A-DB24-4F48-BAFD-BC46997DD366}" type="presParOf" srcId="{1D04C3A9-3B1E-460B-BD9C-3073EEDD3D70}" destId="{C9C16170-B3B0-4656-8D61-BF3D327E8299}" srcOrd="7" destOrd="0" presId="urn:microsoft.com/office/officeart/2005/8/layout/hierarchy5"/>
    <dgm:cxn modelId="{524F7713-2FB5-4888-A861-AC2F3577A15F}" type="presParOf" srcId="{C9C16170-B3B0-4656-8D61-BF3D327E8299}" destId="{E7753CC8-3874-42B9-9D58-99BDC27626A9}" srcOrd="0" destOrd="0" presId="urn:microsoft.com/office/officeart/2005/8/layout/hierarchy5"/>
    <dgm:cxn modelId="{9BF402D5-41D5-44E5-B0E7-64CF1FD40C15}" type="presParOf" srcId="{C9C16170-B3B0-4656-8D61-BF3D327E8299}" destId="{01E75F67-C4AF-4D1C-8B8C-BE3C70488568}" srcOrd="1" destOrd="0" presId="urn:microsoft.com/office/officeart/2005/8/layout/hierarchy5"/>
    <dgm:cxn modelId="{05F62744-9735-4D9E-95EA-87D6EC4735D2}" type="presParOf" srcId="{F168D856-130E-433A-8F8F-81923969A368}" destId="{9A8A44BA-1001-440F-AFD4-FA372AAA3860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12487F-98EB-45D0-A867-9DA5F413C5CC}" type="doc">
      <dgm:prSet loTypeId="urn:microsoft.com/office/officeart/2005/8/layout/hierarchy3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9CC542A-4D19-4B97-8E7D-4577F148216F}">
      <dgm:prSet/>
      <dgm:spPr/>
      <dgm:t>
        <a:bodyPr/>
        <a:lstStyle/>
        <a:p>
          <a:r>
            <a:rPr lang="en-US" b="1" dirty="0"/>
            <a:t>Physical Block</a:t>
          </a:r>
          <a:endParaRPr lang="en-US" dirty="0"/>
        </a:p>
      </dgm:t>
    </dgm:pt>
    <dgm:pt modelId="{0CF0D14A-6C81-4CDF-B80C-D0F080A3CF21}" type="parTrans" cxnId="{3AD9FF00-86B9-41FB-9CA8-F0545B11D9F8}">
      <dgm:prSet/>
      <dgm:spPr/>
      <dgm:t>
        <a:bodyPr/>
        <a:lstStyle/>
        <a:p>
          <a:endParaRPr lang="en-US"/>
        </a:p>
      </dgm:t>
    </dgm:pt>
    <dgm:pt modelId="{EEE45118-543C-4E5C-B190-BE0297E7FC3C}" type="sibTrans" cxnId="{3AD9FF00-86B9-41FB-9CA8-F0545B11D9F8}">
      <dgm:prSet/>
      <dgm:spPr/>
      <dgm:t>
        <a:bodyPr/>
        <a:lstStyle/>
        <a:p>
          <a:endParaRPr lang="en-US"/>
        </a:p>
      </dgm:t>
    </dgm:pt>
    <dgm:pt modelId="{B8A9D8CF-9A41-496D-B644-544DC88029FB}">
      <dgm:prSet/>
      <dgm:spPr/>
      <dgm:t>
        <a:bodyPr/>
        <a:lstStyle/>
        <a:p>
          <a:r>
            <a:rPr lang="en-US" b="1" dirty="0"/>
            <a:t>Prepares the input for next iteration</a:t>
          </a:r>
          <a:endParaRPr lang="en-US" dirty="0"/>
        </a:p>
      </dgm:t>
    </dgm:pt>
    <dgm:pt modelId="{5BF5C91C-884D-4984-A1CC-355E2E50983A}" type="parTrans" cxnId="{46FB3D29-4A55-4D64-A076-E866BBF2C863}">
      <dgm:prSet/>
      <dgm:spPr/>
      <dgm:t>
        <a:bodyPr/>
        <a:lstStyle/>
        <a:p>
          <a:endParaRPr lang="en-US"/>
        </a:p>
      </dgm:t>
    </dgm:pt>
    <dgm:pt modelId="{BC4D2615-CEDF-4573-A4BD-FD6412A11B49}" type="sibTrans" cxnId="{46FB3D29-4A55-4D64-A076-E866BBF2C863}">
      <dgm:prSet/>
      <dgm:spPr/>
      <dgm:t>
        <a:bodyPr/>
        <a:lstStyle/>
        <a:p>
          <a:endParaRPr lang="en-US"/>
        </a:p>
      </dgm:t>
    </dgm:pt>
    <dgm:pt modelId="{133FEDA6-7FFF-45FA-B48A-ED7A8E753F31}">
      <dgm:prSet/>
      <dgm:spPr/>
      <dgm:t>
        <a:bodyPr/>
        <a:lstStyle/>
        <a:p>
          <a:r>
            <a:rPr lang="en-US" b="1" dirty="0"/>
            <a:t>CNN block</a:t>
          </a:r>
          <a:endParaRPr lang="en-US" dirty="0"/>
        </a:p>
      </dgm:t>
    </dgm:pt>
    <dgm:pt modelId="{AC7D344F-86E8-4908-8CF2-B5A4589505DD}" type="parTrans" cxnId="{182E13F4-C7B0-4ECD-9CEE-2D2B75841EE3}">
      <dgm:prSet/>
      <dgm:spPr/>
      <dgm:t>
        <a:bodyPr/>
        <a:lstStyle/>
        <a:p>
          <a:endParaRPr lang="en-US"/>
        </a:p>
      </dgm:t>
    </dgm:pt>
    <dgm:pt modelId="{C1691355-B636-4381-BC33-A40FBFD68C4A}" type="sibTrans" cxnId="{182E13F4-C7B0-4ECD-9CEE-2D2B75841EE3}">
      <dgm:prSet/>
      <dgm:spPr/>
      <dgm:t>
        <a:bodyPr/>
        <a:lstStyle/>
        <a:p>
          <a:endParaRPr lang="en-US"/>
        </a:p>
      </dgm:t>
    </dgm:pt>
    <dgm:pt modelId="{F75CD426-8ED3-4311-A7D9-CFBED9FBD2C9}">
      <dgm:prSet/>
      <dgm:spPr/>
      <dgm:t>
        <a:bodyPr/>
        <a:lstStyle/>
        <a:p>
          <a:r>
            <a:rPr lang="en-US" b="1" dirty="0"/>
            <a:t>Learns the Parameters of iterative equations</a:t>
          </a:r>
          <a:endParaRPr lang="en-US" dirty="0"/>
        </a:p>
      </dgm:t>
    </dgm:pt>
    <dgm:pt modelId="{9602AE17-E202-473C-A3BF-E07F21CE4075}" type="parTrans" cxnId="{83750AEA-73E6-4E50-933D-41E7EDEE151B}">
      <dgm:prSet/>
      <dgm:spPr/>
      <dgm:t>
        <a:bodyPr/>
        <a:lstStyle/>
        <a:p>
          <a:endParaRPr lang="en-US"/>
        </a:p>
      </dgm:t>
    </dgm:pt>
    <dgm:pt modelId="{7F10706A-6669-4AFD-9548-F817FC91029C}" type="sibTrans" cxnId="{83750AEA-73E6-4E50-933D-41E7EDEE151B}">
      <dgm:prSet/>
      <dgm:spPr/>
      <dgm:t>
        <a:bodyPr/>
        <a:lstStyle/>
        <a:p>
          <a:endParaRPr lang="en-US"/>
        </a:p>
      </dgm:t>
    </dgm:pt>
    <dgm:pt modelId="{08D39FCB-CF9A-4D41-A8A2-771A48640BB6}" type="pres">
      <dgm:prSet presAssocID="{AB12487F-98EB-45D0-A867-9DA5F413C5C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3ABB2-553F-4241-8C08-CBAAFC243967}" type="pres">
      <dgm:prSet presAssocID="{09CC542A-4D19-4B97-8E7D-4577F148216F}" presName="root" presStyleCnt="0"/>
      <dgm:spPr/>
    </dgm:pt>
    <dgm:pt modelId="{191A602A-954B-4646-87FA-66538FEF8538}" type="pres">
      <dgm:prSet presAssocID="{09CC542A-4D19-4B97-8E7D-4577F148216F}" presName="rootComposite" presStyleCnt="0"/>
      <dgm:spPr/>
    </dgm:pt>
    <dgm:pt modelId="{B62E9DC6-BBC6-4CA6-B24B-0F874ACDC761}" type="pres">
      <dgm:prSet presAssocID="{09CC542A-4D19-4B97-8E7D-4577F148216F}" presName="rootText" presStyleLbl="node1" presStyleIdx="0" presStyleCnt="2"/>
      <dgm:spPr/>
    </dgm:pt>
    <dgm:pt modelId="{3104005F-8CC2-4C6C-896F-2439E5DE10D1}" type="pres">
      <dgm:prSet presAssocID="{09CC542A-4D19-4B97-8E7D-4577F148216F}" presName="rootConnector" presStyleLbl="node1" presStyleIdx="0" presStyleCnt="2"/>
      <dgm:spPr/>
    </dgm:pt>
    <dgm:pt modelId="{10B77A39-7342-4647-96DF-5A7F7D7EEC40}" type="pres">
      <dgm:prSet presAssocID="{09CC542A-4D19-4B97-8E7D-4577F148216F}" presName="childShape" presStyleCnt="0"/>
      <dgm:spPr/>
    </dgm:pt>
    <dgm:pt modelId="{45F1FA0D-74AF-44B2-8C82-97AD88DE4144}" type="pres">
      <dgm:prSet presAssocID="{5BF5C91C-884D-4984-A1CC-355E2E50983A}" presName="Name13" presStyleLbl="parChTrans1D2" presStyleIdx="0" presStyleCnt="2"/>
      <dgm:spPr/>
    </dgm:pt>
    <dgm:pt modelId="{F835E7EE-3C71-4D69-9CFF-89E24023BA65}" type="pres">
      <dgm:prSet presAssocID="{B8A9D8CF-9A41-496D-B644-544DC88029FB}" presName="childText" presStyleLbl="bgAcc1" presStyleIdx="0" presStyleCnt="2" custScaleX="160286">
        <dgm:presLayoutVars>
          <dgm:bulletEnabled val="1"/>
        </dgm:presLayoutVars>
      </dgm:prSet>
      <dgm:spPr/>
    </dgm:pt>
    <dgm:pt modelId="{22721B9F-D111-4584-B645-99A58A05EF7A}" type="pres">
      <dgm:prSet presAssocID="{133FEDA6-7FFF-45FA-B48A-ED7A8E753F31}" presName="root" presStyleCnt="0"/>
      <dgm:spPr/>
    </dgm:pt>
    <dgm:pt modelId="{75327C74-BE97-41F3-B7E6-6077CC1DEE95}" type="pres">
      <dgm:prSet presAssocID="{133FEDA6-7FFF-45FA-B48A-ED7A8E753F31}" presName="rootComposite" presStyleCnt="0"/>
      <dgm:spPr/>
    </dgm:pt>
    <dgm:pt modelId="{72AEC2F0-87B7-44BE-AF0B-FA38F62E5047}" type="pres">
      <dgm:prSet presAssocID="{133FEDA6-7FFF-45FA-B48A-ED7A8E753F31}" presName="rootText" presStyleLbl="node1" presStyleIdx="1" presStyleCnt="2"/>
      <dgm:spPr/>
    </dgm:pt>
    <dgm:pt modelId="{CC59F468-ECAD-4D2D-9766-16BAD8AE11E0}" type="pres">
      <dgm:prSet presAssocID="{133FEDA6-7FFF-45FA-B48A-ED7A8E753F31}" presName="rootConnector" presStyleLbl="node1" presStyleIdx="1" presStyleCnt="2"/>
      <dgm:spPr/>
    </dgm:pt>
    <dgm:pt modelId="{7FB4E6AC-C75C-4255-ADEF-DB468DD17D98}" type="pres">
      <dgm:prSet presAssocID="{133FEDA6-7FFF-45FA-B48A-ED7A8E753F31}" presName="childShape" presStyleCnt="0"/>
      <dgm:spPr/>
    </dgm:pt>
    <dgm:pt modelId="{EFFB0539-235A-45BA-88D1-3449974813FA}" type="pres">
      <dgm:prSet presAssocID="{9602AE17-E202-473C-A3BF-E07F21CE4075}" presName="Name13" presStyleLbl="parChTrans1D2" presStyleIdx="1" presStyleCnt="2"/>
      <dgm:spPr/>
    </dgm:pt>
    <dgm:pt modelId="{4F0679EC-3A4B-4B96-8F4B-8B7B5F15D9AD}" type="pres">
      <dgm:prSet presAssocID="{F75CD426-8ED3-4311-A7D9-CFBED9FBD2C9}" presName="childText" presStyleLbl="bgAcc1" presStyleIdx="1" presStyleCnt="2" custScaleX="162285">
        <dgm:presLayoutVars>
          <dgm:bulletEnabled val="1"/>
        </dgm:presLayoutVars>
      </dgm:prSet>
      <dgm:spPr/>
    </dgm:pt>
  </dgm:ptLst>
  <dgm:cxnLst>
    <dgm:cxn modelId="{3AD9FF00-86B9-41FB-9CA8-F0545B11D9F8}" srcId="{AB12487F-98EB-45D0-A867-9DA5F413C5CC}" destId="{09CC542A-4D19-4B97-8E7D-4577F148216F}" srcOrd="0" destOrd="0" parTransId="{0CF0D14A-6C81-4CDF-B80C-D0F080A3CF21}" sibTransId="{EEE45118-543C-4E5C-B190-BE0297E7FC3C}"/>
    <dgm:cxn modelId="{46FB3D29-4A55-4D64-A076-E866BBF2C863}" srcId="{09CC542A-4D19-4B97-8E7D-4577F148216F}" destId="{B8A9D8CF-9A41-496D-B644-544DC88029FB}" srcOrd="0" destOrd="0" parTransId="{5BF5C91C-884D-4984-A1CC-355E2E50983A}" sibTransId="{BC4D2615-CEDF-4573-A4BD-FD6412A11B49}"/>
    <dgm:cxn modelId="{E5A8AE2A-6DA3-4AF4-A5DF-103C9D92F7FD}" type="presOf" srcId="{09CC542A-4D19-4B97-8E7D-4577F148216F}" destId="{B62E9DC6-BBC6-4CA6-B24B-0F874ACDC761}" srcOrd="0" destOrd="0" presId="urn:microsoft.com/office/officeart/2005/8/layout/hierarchy3"/>
    <dgm:cxn modelId="{3C57CF47-6C44-4A9F-A423-A98CA7F7E8ED}" type="presOf" srcId="{9602AE17-E202-473C-A3BF-E07F21CE4075}" destId="{EFFB0539-235A-45BA-88D1-3449974813FA}" srcOrd="0" destOrd="0" presId="urn:microsoft.com/office/officeart/2005/8/layout/hierarchy3"/>
    <dgm:cxn modelId="{6AC7CE53-2652-46AC-9530-975996B3AF46}" type="presOf" srcId="{AB12487F-98EB-45D0-A867-9DA5F413C5CC}" destId="{08D39FCB-CF9A-4D41-A8A2-771A48640BB6}" srcOrd="0" destOrd="0" presId="urn:microsoft.com/office/officeart/2005/8/layout/hierarchy3"/>
    <dgm:cxn modelId="{E884E659-91EB-4E56-BF7E-0CAB8175AA8C}" type="presOf" srcId="{F75CD426-8ED3-4311-A7D9-CFBED9FBD2C9}" destId="{4F0679EC-3A4B-4B96-8F4B-8B7B5F15D9AD}" srcOrd="0" destOrd="0" presId="urn:microsoft.com/office/officeart/2005/8/layout/hierarchy3"/>
    <dgm:cxn modelId="{890A3687-9C7D-45A6-9583-3F5C5919D90C}" type="presOf" srcId="{5BF5C91C-884D-4984-A1CC-355E2E50983A}" destId="{45F1FA0D-74AF-44B2-8C82-97AD88DE4144}" srcOrd="0" destOrd="0" presId="urn:microsoft.com/office/officeart/2005/8/layout/hierarchy3"/>
    <dgm:cxn modelId="{D0121D9A-AAE6-4ADC-ABB0-60983A4AB93E}" type="presOf" srcId="{133FEDA6-7FFF-45FA-B48A-ED7A8E753F31}" destId="{CC59F468-ECAD-4D2D-9766-16BAD8AE11E0}" srcOrd="1" destOrd="0" presId="urn:microsoft.com/office/officeart/2005/8/layout/hierarchy3"/>
    <dgm:cxn modelId="{FB8A8E9E-0815-4AB6-BD7A-1C088A87CFAB}" type="presOf" srcId="{B8A9D8CF-9A41-496D-B644-544DC88029FB}" destId="{F835E7EE-3C71-4D69-9CFF-89E24023BA65}" srcOrd="0" destOrd="0" presId="urn:microsoft.com/office/officeart/2005/8/layout/hierarchy3"/>
    <dgm:cxn modelId="{97620FD9-AEE9-4971-BF24-C8FA4205CEC1}" type="presOf" srcId="{133FEDA6-7FFF-45FA-B48A-ED7A8E753F31}" destId="{72AEC2F0-87B7-44BE-AF0B-FA38F62E5047}" srcOrd="0" destOrd="0" presId="urn:microsoft.com/office/officeart/2005/8/layout/hierarchy3"/>
    <dgm:cxn modelId="{F36BABE9-C806-4F1D-B6AC-518526C36B96}" type="presOf" srcId="{09CC542A-4D19-4B97-8E7D-4577F148216F}" destId="{3104005F-8CC2-4C6C-896F-2439E5DE10D1}" srcOrd="1" destOrd="0" presId="urn:microsoft.com/office/officeart/2005/8/layout/hierarchy3"/>
    <dgm:cxn modelId="{83750AEA-73E6-4E50-933D-41E7EDEE151B}" srcId="{133FEDA6-7FFF-45FA-B48A-ED7A8E753F31}" destId="{F75CD426-8ED3-4311-A7D9-CFBED9FBD2C9}" srcOrd="0" destOrd="0" parTransId="{9602AE17-E202-473C-A3BF-E07F21CE4075}" sibTransId="{7F10706A-6669-4AFD-9548-F817FC91029C}"/>
    <dgm:cxn modelId="{182E13F4-C7B0-4ECD-9CEE-2D2B75841EE3}" srcId="{AB12487F-98EB-45D0-A867-9DA5F413C5CC}" destId="{133FEDA6-7FFF-45FA-B48A-ED7A8E753F31}" srcOrd="1" destOrd="0" parTransId="{AC7D344F-86E8-4908-8CF2-B5A4589505DD}" sibTransId="{C1691355-B636-4381-BC33-A40FBFD68C4A}"/>
    <dgm:cxn modelId="{6963CD97-8172-44DC-9FD3-686BF98517AB}" type="presParOf" srcId="{08D39FCB-CF9A-4D41-A8A2-771A48640BB6}" destId="{2B63ABB2-553F-4241-8C08-CBAAFC243967}" srcOrd="0" destOrd="0" presId="urn:microsoft.com/office/officeart/2005/8/layout/hierarchy3"/>
    <dgm:cxn modelId="{6931C2D1-AC70-42D7-9008-7EDB9FD447E8}" type="presParOf" srcId="{2B63ABB2-553F-4241-8C08-CBAAFC243967}" destId="{191A602A-954B-4646-87FA-66538FEF8538}" srcOrd="0" destOrd="0" presId="urn:microsoft.com/office/officeart/2005/8/layout/hierarchy3"/>
    <dgm:cxn modelId="{F1C93B14-BAD8-4917-BED9-979F1DF37D07}" type="presParOf" srcId="{191A602A-954B-4646-87FA-66538FEF8538}" destId="{B62E9DC6-BBC6-4CA6-B24B-0F874ACDC761}" srcOrd="0" destOrd="0" presId="urn:microsoft.com/office/officeart/2005/8/layout/hierarchy3"/>
    <dgm:cxn modelId="{AA457B37-945F-4B05-899E-FEFE374504F1}" type="presParOf" srcId="{191A602A-954B-4646-87FA-66538FEF8538}" destId="{3104005F-8CC2-4C6C-896F-2439E5DE10D1}" srcOrd="1" destOrd="0" presId="urn:microsoft.com/office/officeart/2005/8/layout/hierarchy3"/>
    <dgm:cxn modelId="{99CE8A6B-CBEB-4DA2-AA15-DCC196EAEE8C}" type="presParOf" srcId="{2B63ABB2-553F-4241-8C08-CBAAFC243967}" destId="{10B77A39-7342-4647-96DF-5A7F7D7EEC40}" srcOrd="1" destOrd="0" presId="urn:microsoft.com/office/officeart/2005/8/layout/hierarchy3"/>
    <dgm:cxn modelId="{DD571AD3-C93A-4AE6-A9EF-F3679C9CA756}" type="presParOf" srcId="{10B77A39-7342-4647-96DF-5A7F7D7EEC40}" destId="{45F1FA0D-74AF-44B2-8C82-97AD88DE4144}" srcOrd="0" destOrd="0" presId="urn:microsoft.com/office/officeart/2005/8/layout/hierarchy3"/>
    <dgm:cxn modelId="{DA681D9E-3401-4B9E-BA6E-5614D3A68F38}" type="presParOf" srcId="{10B77A39-7342-4647-96DF-5A7F7D7EEC40}" destId="{F835E7EE-3C71-4D69-9CFF-89E24023BA65}" srcOrd="1" destOrd="0" presId="urn:microsoft.com/office/officeart/2005/8/layout/hierarchy3"/>
    <dgm:cxn modelId="{8903741A-DA16-4856-BCD9-6E85A6D93E82}" type="presParOf" srcId="{08D39FCB-CF9A-4D41-A8A2-771A48640BB6}" destId="{22721B9F-D111-4584-B645-99A58A05EF7A}" srcOrd="1" destOrd="0" presId="urn:microsoft.com/office/officeart/2005/8/layout/hierarchy3"/>
    <dgm:cxn modelId="{C77EEE70-30D4-4C39-871D-AFE3C1BD1D71}" type="presParOf" srcId="{22721B9F-D111-4584-B645-99A58A05EF7A}" destId="{75327C74-BE97-41F3-B7E6-6077CC1DEE95}" srcOrd="0" destOrd="0" presId="urn:microsoft.com/office/officeart/2005/8/layout/hierarchy3"/>
    <dgm:cxn modelId="{142DA101-55EE-413A-BD7E-AA636A384CD2}" type="presParOf" srcId="{75327C74-BE97-41F3-B7E6-6077CC1DEE95}" destId="{72AEC2F0-87B7-44BE-AF0B-FA38F62E5047}" srcOrd="0" destOrd="0" presId="urn:microsoft.com/office/officeart/2005/8/layout/hierarchy3"/>
    <dgm:cxn modelId="{F3505643-DFDE-488B-A7B6-B0ECAD896ACF}" type="presParOf" srcId="{75327C74-BE97-41F3-B7E6-6077CC1DEE95}" destId="{CC59F468-ECAD-4D2D-9766-16BAD8AE11E0}" srcOrd="1" destOrd="0" presId="urn:microsoft.com/office/officeart/2005/8/layout/hierarchy3"/>
    <dgm:cxn modelId="{2663A955-9257-4A78-974B-52F6E970CB72}" type="presParOf" srcId="{22721B9F-D111-4584-B645-99A58A05EF7A}" destId="{7FB4E6AC-C75C-4255-ADEF-DB468DD17D98}" srcOrd="1" destOrd="0" presId="urn:microsoft.com/office/officeart/2005/8/layout/hierarchy3"/>
    <dgm:cxn modelId="{3DE13B46-09BD-41AC-B46F-219253927C8A}" type="presParOf" srcId="{7FB4E6AC-C75C-4255-ADEF-DB468DD17D98}" destId="{EFFB0539-235A-45BA-88D1-3449974813FA}" srcOrd="0" destOrd="0" presId="urn:microsoft.com/office/officeart/2005/8/layout/hierarchy3"/>
    <dgm:cxn modelId="{8B5742B3-58B1-4002-AA85-E74ECC154B20}" type="presParOf" srcId="{7FB4E6AC-C75C-4255-ADEF-DB468DD17D98}" destId="{4F0679EC-3A4B-4B96-8F4B-8B7B5F15D9AD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3BF9CA1-F515-457E-A66A-46867FCE6945}" type="doc">
      <dgm:prSet loTypeId="urn:microsoft.com/office/officeart/2005/8/layout/lProcess2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AB8F2E9-CFF4-4311-8F94-C2BAAF1E938F}">
      <dgm:prSet custT="1"/>
      <dgm:spPr>
        <a:solidFill>
          <a:srgbClr val="FFD9D9"/>
        </a:solidFill>
      </dgm:spPr>
      <dgm:t>
        <a:bodyPr/>
        <a:lstStyle/>
        <a:p>
          <a:r>
            <a:rPr lang="en-US" sz="2400" b="1" dirty="0"/>
            <a:t>                      3D QSM</a:t>
          </a:r>
        </a:p>
      </dgm:t>
    </dgm:pt>
    <dgm:pt modelId="{6DEBBEA1-4BB8-49FA-9035-BF5B8DC88F0B}" type="parTrans" cxnId="{BFD2E99E-243E-445F-9825-E27FBA205594}">
      <dgm:prSet/>
      <dgm:spPr/>
      <dgm:t>
        <a:bodyPr/>
        <a:lstStyle/>
        <a:p>
          <a:endParaRPr lang="en-US"/>
        </a:p>
      </dgm:t>
    </dgm:pt>
    <dgm:pt modelId="{03CAC7FC-47B6-46DB-BEB5-AAA664E6B40D}" type="sibTrans" cxnId="{BFD2E99E-243E-445F-9825-E27FBA205594}">
      <dgm:prSet/>
      <dgm:spPr/>
      <dgm:t>
        <a:bodyPr/>
        <a:lstStyle/>
        <a:p>
          <a:endParaRPr lang="en-US"/>
        </a:p>
      </dgm:t>
    </dgm:pt>
    <dgm:pt modelId="{CB6C42AD-59F8-4E62-8150-8D38754C5FF6}">
      <dgm:prSet custT="1"/>
      <dgm:spPr/>
      <dgm:t>
        <a:bodyPr/>
        <a:lstStyle/>
        <a:p>
          <a:r>
            <a:rPr lang="en-US" sz="1800" b="1" dirty="0"/>
            <a:t>Huge computation resources</a:t>
          </a:r>
        </a:p>
      </dgm:t>
    </dgm:pt>
    <dgm:pt modelId="{856C0504-84CD-42C7-97C4-644346E3BAB8}" type="parTrans" cxnId="{0EBD10D1-867B-4B55-B5FE-B6D96061F27F}">
      <dgm:prSet/>
      <dgm:spPr/>
      <dgm:t>
        <a:bodyPr/>
        <a:lstStyle/>
        <a:p>
          <a:endParaRPr lang="en-US"/>
        </a:p>
      </dgm:t>
    </dgm:pt>
    <dgm:pt modelId="{9FC63F40-7B3D-40F5-A864-DE220BFF9241}" type="sibTrans" cxnId="{0EBD10D1-867B-4B55-B5FE-B6D96061F27F}">
      <dgm:prSet/>
      <dgm:spPr/>
      <dgm:t>
        <a:bodyPr/>
        <a:lstStyle/>
        <a:p>
          <a:endParaRPr lang="en-US"/>
        </a:p>
      </dgm:t>
    </dgm:pt>
    <dgm:pt modelId="{79F4BB3C-FB78-4E49-937E-ED6880CDE745}">
      <dgm:prSet custT="1"/>
      <dgm:spPr/>
      <dgm:t>
        <a:bodyPr/>
        <a:lstStyle/>
        <a:p>
          <a:r>
            <a:rPr lang="en-US" sz="1800" b="1" dirty="0"/>
            <a:t>Lengthy Training time</a:t>
          </a:r>
        </a:p>
      </dgm:t>
    </dgm:pt>
    <dgm:pt modelId="{D4109BC9-F195-4F4B-A371-6F2F3ABEE598}" type="parTrans" cxnId="{02BC1F85-6E2C-4020-94E1-0C9E6FC00860}">
      <dgm:prSet/>
      <dgm:spPr/>
      <dgm:t>
        <a:bodyPr/>
        <a:lstStyle/>
        <a:p>
          <a:endParaRPr lang="en-US"/>
        </a:p>
      </dgm:t>
    </dgm:pt>
    <dgm:pt modelId="{E9770BF8-029F-4E5E-9AB7-4E69B5A3A802}" type="sibTrans" cxnId="{02BC1F85-6E2C-4020-94E1-0C9E6FC00860}">
      <dgm:prSet/>
      <dgm:spPr/>
      <dgm:t>
        <a:bodyPr/>
        <a:lstStyle/>
        <a:p>
          <a:endParaRPr lang="en-US"/>
        </a:p>
      </dgm:t>
    </dgm:pt>
    <dgm:pt modelId="{3AE50827-8B0E-485F-B626-CD41FBE171A5}">
      <dgm:prSet custT="1"/>
      <dgm:spPr/>
      <dgm:t>
        <a:bodyPr/>
        <a:lstStyle/>
        <a:p>
          <a:r>
            <a:rPr lang="en-US" sz="1800" b="1" dirty="0"/>
            <a:t>Limited to smaller patch size</a:t>
          </a:r>
        </a:p>
      </dgm:t>
    </dgm:pt>
    <dgm:pt modelId="{69B5E7C6-92F3-4B08-B169-8A954E81B568}" type="parTrans" cxnId="{5F5AD1C4-D334-4D38-BC70-22899096ABD3}">
      <dgm:prSet/>
      <dgm:spPr/>
      <dgm:t>
        <a:bodyPr/>
        <a:lstStyle/>
        <a:p>
          <a:endParaRPr lang="en-US"/>
        </a:p>
      </dgm:t>
    </dgm:pt>
    <dgm:pt modelId="{C9C740DE-C816-41B7-830F-67BE05EB8B46}" type="sibTrans" cxnId="{5F5AD1C4-D334-4D38-BC70-22899096ABD3}">
      <dgm:prSet/>
      <dgm:spPr/>
      <dgm:t>
        <a:bodyPr/>
        <a:lstStyle/>
        <a:p>
          <a:endParaRPr lang="en-US"/>
        </a:p>
      </dgm:t>
    </dgm:pt>
    <dgm:pt modelId="{FF01D8BE-4E11-42B1-A8C8-235BCA030D1B}">
      <dgm:prSet custT="1"/>
      <dgm:spPr/>
      <dgm:t>
        <a:bodyPr/>
        <a:lstStyle/>
        <a:p>
          <a:r>
            <a:rPr lang="en-US" sz="1800" b="1" dirty="0"/>
            <a:t>Unnecessary for clinical diagnosis</a:t>
          </a:r>
        </a:p>
      </dgm:t>
    </dgm:pt>
    <dgm:pt modelId="{CB2597C2-6B5F-4A38-94F1-7AE80AB67135}" type="parTrans" cxnId="{77D70EE5-CA05-4E3E-A1E7-1F4E367DD20E}">
      <dgm:prSet/>
      <dgm:spPr/>
      <dgm:t>
        <a:bodyPr/>
        <a:lstStyle/>
        <a:p>
          <a:endParaRPr lang="en-US"/>
        </a:p>
      </dgm:t>
    </dgm:pt>
    <dgm:pt modelId="{1D3B6FD7-75C0-4C20-ACCF-3FADE4B87D4B}" type="sibTrans" cxnId="{77D70EE5-CA05-4E3E-A1E7-1F4E367DD20E}">
      <dgm:prSet/>
      <dgm:spPr/>
      <dgm:t>
        <a:bodyPr/>
        <a:lstStyle/>
        <a:p>
          <a:endParaRPr lang="en-US"/>
        </a:p>
      </dgm:t>
    </dgm:pt>
    <dgm:pt modelId="{DEC9F2CE-B188-4212-B476-31A0622D49CC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sz="2400" b="1" dirty="0"/>
            <a:t>      2D QSM</a:t>
          </a:r>
        </a:p>
      </dgm:t>
    </dgm:pt>
    <dgm:pt modelId="{B88C038A-AFF0-4794-A2AB-9AD5FE4CD303}" type="parTrans" cxnId="{E7AF6485-8050-4393-B7E4-878C7299A756}">
      <dgm:prSet/>
      <dgm:spPr/>
      <dgm:t>
        <a:bodyPr/>
        <a:lstStyle/>
        <a:p>
          <a:endParaRPr lang="en-US"/>
        </a:p>
      </dgm:t>
    </dgm:pt>
    <dgm:pt modelId="{AD9EF117-DD9E-4319-B521-2B7769E8E6A8}" type="sibTrans" cxnId="{E7AF6485-8050-4393-B7E4-878C7299A756}">
      <dgm:prSet/>
      <dgm:spPr/>
      <dgm:t>
        <a:bodyPr/>
        <a:lstStyle/>
        <a:p>
          <a:endParaRPr lang="en-US"/>
        </a:p>
      </dgm:t>
    </dgm:pt>
    <dgm:pt modelId="{952D02B7-DB76-417F-B386-D0EBB2F7D52B}">
      <dgm:prSet custT="1"/>
      <dgm:spPr/>
      <dgm:t>
        <a:bodyPr/>
        <a:lstStyle/>
        <a:p>
          <a:r>
            <a:rPr lang="en-US" sz="1800" b="1" dirty="0"/>
            <a:t> Minimal computation resources</a:t>
          </a:r>
        </a:p>
      </dgm:t>
    </dgm:pt>
    <dgm:pt modelId="{A650197C-B247-488E-B946-167692674F94}" type="parTrans" cxnId="{7CD5ED31-07C1-4578-A5BC-57654F854860}">
      <dgm:prSet/>
      <dgm:spPr/>
      <dgm:t>
        <a:bodyPr/>
        <a:lstStyle/>
        <a:p>
          <a:endParaRPr lang="en-US"/>
        </a:p>
      </dgm:t>
    </dgm:pt>
    <dgm:pt modelId="{A4AE3C4A-2E86-42DE-96C9-4FB71AF638E9}" type="sibTrans" cxnId="{7CD5ED31-07C1-4578-A5BC-57654F854860}">
      <dgm:prSet/>
      <dgm:spPr/>
      <dgm:t>
        <a:bodyPr/>
        <a:lstStyle/>
        <a:p>
          <a:endParaRPr lang="en-US"/>
        </a:p>
      </dgm:t>
    </dgm:pt>
    <dgm:pt modelId="{FE74805C-7DE2-44DA-A961-A116A7F467BC}">
      <dgm:prSet custT="1"/>
      <dgm:spPr/>
      <dgm:t>
        <a:bodyPr/>
        <a:lstStyle/>
        <a:p>
          <a:r>
            <a:rPr lang="en-US" sz="1800" b="1" dirty="0"/>
            <a:t>Reduced Training time</a:t>
          </a:r>
        </a:p>
      </dgm:t>
    </dgm:pt>
    <dgm:pt modelId="{4777654D-42D6-4080-8D32-97DB1406BD9E}" type="parTrans" cxnId="{7CA6F783-63FC-45F3-91F5-E4282C95809B}">
      <dgm:prSet/>
      <dgm:spPr/>
      <dgm:t>
        <a:bodyPr/>
        <a:lstStyle/>
        <a:p>
          <a:endParaRPr lang="en-US"/>
        </a:p>
      </dgm:t>
    </dgm:pt>
    <dgm:pt modelId="{3B63964A-BFDA-4BAB-ABD9-98437C83849C}" type="sibTrans" cxnId="{7CA6F783-63FC-45F3-91F5-E4282C95809B}">
      <dgm:prSet/>
      <dgm:spPr/>
      <dgm:t>
        <a:bodyPr/>
        <a:lstStyle/>
        <a:p>
          <a:endParaRPr lang="en-US"/>
        </a:p>
      </dgm:t>
    </dgm:pt>
    <dgm:pt modelId="{B753BA55-608D-4D63-B9F5-C2211CE27C4E}">
      <dgm:prSet custT="1"/>
      <dgm:spPr/>
      <dgm:t>
        <a:bodyPr/>
        <a:lstStyle/>
        <a:p>
          <a:r>
            <a:rPr lang="en-US" sz="1800" b="1" dirty="0"/>
            <a:t>3</a:t>
          </a:r>
          <a:r>
            <a:rPr lang="en-US" sz="18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×</a:t>
          </a:r>
          <a:r>
            <a:rPr lang="en-US" sz="1800" b="1" dirty="0"/>
            <a:t> bigger patch size</a:t>
          </a:r>
        </a:p>
      </dgm:t>
    </dgm:pt>
    <dgm:pt modelId="{A2470944-6E2C-497F-B359-38F38638A46E}" type="parTrans" cxnId="{BE8DFCDA-5DB6-4778-B320-0B38E4E0CEB4}">
      <dgm:prSet/>
      <dgm:spPr/>
      <dgm:t>
        <a:bodyPr/>
        <a:lstStyle/>
        <a:p>
          <a:endParaRPr lang="en-US"/>
        </a:p>
      </dgm:t>
    </dgm:pt>
    <dgm:pt modelId="{76495140-5C1A-41D8-8345-2C61566DF6F6}" type="sibTrans" cxnId="{BE8DFCDA-5DB6-4778-B320-0B38E4E0CEB4}">
      <dgm:prSet/>
      <dgm:spPr/>
      <dgm:t>
        <a:bodyPr/>
        <a:lstStyle/>
        <a:p>
          <a:endParaRPr lang="en-US"/>
        </a:p>
      </dgm:t>
    </dgm:pt>
    <dgm:pt modelId="{E21D524D-6EAC-4D82-8E0C-3117D6ABFCCC}">
      <dgm:prSet custT="1"/>
      <dgm:spPr/>
      <dgm:t>
        <a:bodyPr/>
        <a:lstStyle/>
        <a:p>
          <a:r>
            <a:rPr lang="en-US" sz="1800" b="1" dirty="0"/>
            <a:t>Sufficient for clinical diagnosis</a:t>
          </a:r>
        </a:p>
      </dgm:t>
    </dgm:pt>
    <dgm:pt modelId="{C96A6C06-485E-4E33-B20B-59F4C68074D1}" type="parTrans" cxnId="{FE8E5417-E8C9-4AEC-9849-561585F65633}">
      <dgm:prSet/>
      <dgm:spPr/>
      <dgm:t>
        <a:bodyPr/>
        <a:lstStyle/>
        <a:p>
          <a:endParaRPr lang="en-US"/>
        </a:p>
      </dgm:t>
    </dgm:pt>
    <dgm:pt modelId="{085A7E6D-256E-45CE-BFB3-268E5C7AF70A}" type="sibTrans" cxnId="{FE8E5417-E8C9-4AEC-9849-561585F65633}">
      <dgm:prSet/>
      <dgm:spPr/>
      <dgm:t>
        <a:bodyPr/>
        <a:lstStyle/>
        <a:p>
          <a:endParaRPr lang="en-US"/>
        </a:p>
      </dgm:t>
    </dgm:pt>
    <dgm:pt modelId="{875EE3AD-1029-428E-AAC1-C179725686F5}" type="pres">
      <dgm:prSet presAssocID="{B3BF9CA1-F515-457E-A66A-46867FCE6945}" presName="theList" presStyleCnt="0">
        <dgm:presLayoutVars>
          <dgm:dir/>
          <dgm:animLvl val="lvl"/>
          <dgm:resizeHandles val="exact"/>
        </dgm:presLayoutVars>
      </dgm:prSet>
      <dgm:spPr/>
    </dgm:pt>
    <dgm:pt modelId="{6E0F4531-3C07-4E20-9BAC-83F0703FB8F7}" type="pres">
      <dgm:prSet presAssocID="{7AB8F2E9-CFF4-4311-8F94-C2BAAF1E938F}" presName="compNode" presStyleCnt="0"/>
      <dgm:spPr/>
    </dgm:pt>
    <dgm:pt modelId="{9E9A3009-0A49-4D92-9590-FDDBB713C22B}" type="pres">
      <dgm:prSet presAssocID="{7AB8F2E9-CFF4-4311-8F94-C2BAAF1E938F}" presName="aNode" presStyleLbl="bgShp" presStyleIdx="0" presStyleCnt="2"/>
      <dgm:spPr/>
    </dgm:pt>
    <dgm:pt modelId="{F8F84BCF-C6F6-4E66-8D02-07FCB0D4E5DD}" type="pres">
      <dgm:prSet presAssocID="{7AB8F2E9-CFF4-4311-8F94-C2BAAF1E938F}" presName="textNode" presStyleLbl="bgShp" presStyleIdx="0" presStyleCnt="2"/>
      <dgm:spPr/>
    </dgm:pt>
    <dgm:pt modelId="{4A0320FE-DA36-4E13-BD1C-A75D21249B1E}" type="pres">
      <dgm:prSet presAssocID="{7AB8F2E9-CFF4-4311-8F94-C2BAAF1E938F}" presName="compChildNode" presStyleCnt="0"/>
      <dgm:spPr/>
    </dgm:pt>
    <dgm:pt modelId="{0F3EE1EA-2B90-4146-9A01-808CD66BBBFA}" type="pres">
      <dgm:prSet presAssocID="{7AB8F2E9-CFF4-4311-8F94-C2BAAF1E938F}" presName="theInnerList" presStyleCnt="0"/>
      <dgm:spPr/>
    </dgm:pt>
    <dgm:pt modelId="{BB070D3F-10DC-4272-9665-5BD9974B291B}" type="pres">
      <dgm:prSet presAssocID="{CB6C42AD-59F8-4E62-8150-8D38754C5FF6}" presName="childNode" presStyleLbl="node1" presStyleIdx="0" presStyleCnt="8">
        <dgm:presLayoutVars>
          <dgm:bulletEnabled val="1"/>
        </dgm:presLayoutVars>
      </dgm:prSet>
      <dgm:spPr/>
    </dgm:pt>
    <dgm:pt modelId="{1738EFC2-EBE5-4A40-8908-EE754010FA21}" type="pres">
      <dgm:prSet presAssocID="{CB6C42AD-59F8-4E62-8150-8D38754C5FF6}" presName="aSpace2" presStyleCnt="0"/>
      <dgm:spPr/>
    </dgm:pt>
    <dgm:pt modelId="{E35F9C61-F802-4FCF-9866-CE713C9EB924}" type="pres">
      <dgm:prSet presAssocID="{79F4BB3C-FB78-4E49-937E-ED6880CDE745}" presName="childNode" presStyleLbl="node1" presStyleIdx="1" presStyleCnt="8">
        <dgm:presLayoutVars>
          <dgm:bulletEnabled val="1"/>
        </dgm:presLayoutVars>
      </dgm:prSet>
      <dgm:spPr/>
    </dgm:pt>
    <dgm:pt modelId="{D7E6C4AF-BA48-48E1-ADD8-0583E517DC13}" type="pres">
      <dgm:prSet presAssocID="{79F4BB3C-FB78-4E49-937E-ED6880CDE745}" presName="aSpace2" presStyleCnt="0"/>
      <dgm:spPr/>
    </dgm:pt>
    <dgm:pt modelId="{28C41949-3EB2-49B0-8C4F-0F6F49A5AC4E}" type="pres">
      <dgm:prSet presAssocID="{3AE50827-8B0E-485F-B626-CD41FBE171A5}" presName="childNode" presStyleLbl="node1" presStyleIdx="2" presStyleCnt="8">
        <dgm:presLayoutVars>
          <dgm:bulletEnabled val="1"/>
        </dgm:presLayoutVars>
      </dgm:prSet>
      <dgm:spPr/>
    </dgm:pt>
    <dgm:pt modelId="{F23EDA20-F2E4-4B24-A14C-A0F98BB98BF7}" type="pres">
      <dgm:prSet presAssocID="{3AE50827-8B0E-485F-B626-CD41FBE171A5}" presName="aSpace2" presStyleCnt="0"/>
      <dgm:spPr/>
    </dgm:pt>
    <dgm:pt modelId="{3FE69659-8F6D-4D3D-B829-6C71FD01E077}" type="pres">
      <dgm:prSet presAssocID="{FF01D8BE-4E11-42B1-A8C8-235BCA030D1B}" presName="childNode" presStyleLbl="node1" presStyleIdx="3" presStyleCnt="8">
        <dgm:presLayoutVars>
          <dgm:bulletEnabled val="1"/>
        </dgm:presLayoutVars>
      </dgm:prSet>
      <dgm:spPr/>
    </dgm:pt>
    <dgm:pt modelId="{F4461420-C80E-4D0A-B63C-311B9E2DFFF9}" type="pres">
      <dgm:prSet presAssocID="{7AB8F2E9-CFF4-4311-8F94-C2BAAF1E938F}" presName="aSpace" presStyleCnt="0"/>
      <dgm:spPr/>
    </dgm:pt>
    <dgm:pt modelId="{3C75E972-D561-4D7D-957E-E8B00810BDDD}" type="pres">
      <dgm:prSet presAssocID="{DEC9F2CE-B188-4212-B476-31A0622D49CC}" presName="compNode" presStyleCnt="0"/>
      <dgm:spPr/>
    </dgm:pt>
    <dgm:pt modelId="{77576E0A-755F-4719-934A-9F8457468B86}" type="pres">
      <dgm:prSet presAssocID="{DEC9F2CE-B188-4212-B476-31A0622D49CC}" presName="aNode" presStyleLbl="bgShp" presStyleIdx="1" presStyleCnt="2"/>
      <dgm:spPr/>
    </dgm:pt>
    <dgm:pt modelId="{A66CDE5A-7883-41D1-80DF-2F602FE2FD85}" type="pres">
      <dgm:prSet presAssocID="{DEC9F2CE-B188-4212-B476-31A0622D49CC}" presName="textNode" presStyleLbl="bgShp" presStyleIdx="1" presStyleCnt="2"/>
      <dgm:spPr/>
    </dgm:pt>
    <dgm:pt modelId="{9517CBF0-A47A-48A4-98A0-3AED8B7FA94E}" type="pres">
      <dgm:prSet presAssocID="{DEC9F2CE-B188-4212-B476-31A0622D49CC}" presName="compChildNode" presStyleCnt="0"/>
      <dgm:spPr/>
    </dgm:pt>
    <dgm:pt modelId="{5CC34653-0B1F-4C51-8F93-69CF5AFE3C63}" type="pres">
      <dgm:prSet presAssocID="{DEC9F2CE-B188-4212-B476-31A0622D49CC}" presName="theInnerList" presStyleCnt="0"/>
      <dgm:spPr/>
    </dgm:pt>
    <dgm:pt modelId="{52014ED6-8B2C-488E-B7E6-53F294B35AFF}" type="pres">
      <dgm:prSet presAssocID="{952D02B7-DB76-417F-B386-D0EBB2F7D52B}" presName="childNode" presStyleLbl="node1" presStyleIdx="4" presStyleCnt="8">
        <dgm:presLayoutVars>
          <dgm:bulletEnabled val="1"/>
        </dgm:presLayoutVars>
      </dgm:prSet>
      <dgm:spPr/>
    </dgm:pt>
    <dgm:pt modelId="{ED60416B-CCD1-43EC-B7C3-1162B5D60F40}" type="pres">
      <dgm:prSet presAssocID="{952D02B7-DB76-417F-B386-D0EBB2F7D52B}" presName="aSpace2" presStyleCnt="0"/>
      <dgm:spPr/>
    </dgm:pt>
    <dgm:pt modelId="{04941DC7-9EB1-4413-B45A-4AC3276D4939}" type="pres">
      <dgm:prSet presAssocID="{FE74805C-7DE2-44DA-A961-A116A7F467BC}" presName="childNode" presStyleLbl="node1" presStyleIdx="5" presStyleCnt="8">
        <dgm:presLayoutVars>
          <dgm:bulletEnabled val="1"/>
        </dgm:presLayoutVars>
      </dgm:prSet>
      <dgm:spPr/>
    </dgm:pt>
    <dgm:pt modelId="{709D7B2D-215F-456C-8959-54E5749E19DB}" type="pres">
      <dgm:prSet presAssocID="{FE74805C-7DE2-44DA-A961-A116A7F467BC}" presName="aSpace2" presStyleCnt="0"/>
      <dgm:spPr/>
    </dgm:pt>
    <dgm:pt modelId="{D37F525D-7DFB-48C0-87F9-27042E14DA9B}" type="pres">
      <dgm:prSet presAssocID="{B753BA55-608D-4D63-B9F5-C2211CE27C4E}" presName="childNode" presStyleLbl="node1" presStyleIdx="6" presStyleCnt="8">
        <dgm:presLayoutVars>
          <dgm:bulletEnabled val="1"/>
        </dgm:presLayoutVars>
      </dgm:prSet>
      <dgm:spPr/>
    </dgm:pt>
    <dgm:pt modelId="{B92FE917-CD29-4F63-B0C0-AC64C63E2A21}" type="pres">
      <dgm:prSet presAssocID="{B753BA55-608D-4D63-B9F5-C2211CE27C4E}" presName="aSpace2" presStyleCnt="0"/>
      <dgm:spPr/>
    </dgm:pt>
    <dgm:pt modelId="{16D3FBBD-F7E6-44F8-A0F7-98AA0993131B}" type="pres">
      <dgm:prSet presAssocID="{E21D524D-6EAC-4D82-8E0C-3117D6ABFCCC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664E840A-B5E4-409B-AD7D-4CC8C1958972}" type="presOf" srcId="{DEC9F2CE-B188-4212-B476-31A0622D49CC}" destId="{77576E0A-755F-4719-934A-9F8457468B86}" srcOrd="0" destOrd="0" presId="urn:microsoft.com/office/officeart/2005/8/layout/lProcess2"/>
    <dgm:cxn modelId="{FE8E5417-E8C9-4AEC-9849-561585F65633}" srcId="{DEC9F2CE-B188-4212-B476-31A0622D49CC}" destId="{E21D524D-6EAC-4D82-8E0C-3117D6ABFCCC}" srcOrd="3" destOrd="0" parTransId="{C96A6C06-485E-4E33-B20B-59F4C68074D1}" sibTransId="{085A7E6D-256E-45CE-BFB3-268E5C7AF70A}"/>
    <dgm:cxn modelId="{936F6F1B-07D9-49B2-B107-D1537CFCE8DF}" type="presOf" srcId="{79F4BB3C-FB78-4E49-937E-ED6880CDE745}" destId="{E35F9C61-F802-4FCF-9866-CE713C9EB924}" srcOrd="0" destOrd="0" presId="urn:microsoft.com/office/officeart/2005/8/layout/lProcess2"/>
    <dgm:cxn modelId="{7CD5ED31-07C1-4578-A5BC-57654F854860}" srcId="{DEC9F2CE-B188-4212-B476-31A0622D49CC}" destId="{952D02B7-DB76-417F-B386-D0EBB2F7D52B}" srcOrd="0" destOrd="0" parTransId="{A650197C-B247-488E-B946-167692674F94}" sibTransId="{A4AE3C4A-2E86-42DE-96C9-4FB71AF638E9}"/>
    <dgm:cxn modelId="{12B9B847-37A4-47CB-8550-E009406A6236}" type="presOf" srcId="{7AB8F2E9-CFF4-4311-8F94-C2BAAF1E938F}" destId="{9E9A3009-0A49-4D92-9590-FDDBB713C22B}" srcOrd="0" destOrd="0" presId="urn:microsoft.com/office/officeart/2005/8/layout/lProcess2"/>
    <dgm:cxn modelId="{2188316D-CD41-418A-B57A-30BF98B9B2CC}" type="presOf" srcId="{3AE50827-8B0E-485F-B626-CD41FBE171A5}" destId="{28C41949-3EB2-49B0-8C4F-0F6F49A5AC4E}" srcOrd="0" destOrd="0" presId="urn:microsoft.com/office/officeart/2005/8/layout/lProcess2"/>
    <dgm:cxn modelId="{625F5E6D-A584-4ECD-B17C-B568E53F2CF4}" type="presOf" srcId="{E21D524D-6EAC-4D82-8E0C-3117D6ABFCCC}" destId="{16D3FBBD-F7E6-44F8-A0F7-98AA0993131B}" srcOrd="0" destOrd="0" presId="urn:microsoft.com/office/officeart/2005/8/layout/lProcess2"/>
    <dgm:cxn modelId="{B95B8B6E-3145-40CF-A984-5065E00813A1}" type="presOf" srcId="{B753BA55-608D-4D63-B9F5-C2211CE27C4E}" destId="{D37F525D-7DFB-48C0-87F9-27042E14DA9B}" srcOrd="0" destOrd="0" presId="urn:microsoft.com/office/officeart/2005/8/layout/lProcess2"/>
    <dgm:cxn modelId="{FDF57D78-E9E5-4B45-B4F1-B438B6C5EAB9}" type="presOf" srcId="{B3BF9CA1-F515-457E-A66A-46867FCE6945}" destId="{875EE3AD-1029-428E-AAC1-C179725686F5}" srcOrd="0" destOrd="0" presId="urn:microsoft.com/office/officeart/2005/8/layout/lProcess2"/>
    <dgm:cxn modelId="{7CA6F783-63FC-45F3-91F5-E4282C95809B}" srcId="{DEC9F2CE-B188-4212-B476-31A0622D49CC}" destId="{FE74805C-7DE2-44DA-A961-A116A7F467BC}" srcOrd="1" destOrd="0" parTransId="{4777654D-42D6-4080-8D32-97DB1406BD9E}" sibTransId="{3B63964A-BFDA-4BAB-ABD9-98437C83849C}"/>
    <dgm:cxn modelId="{02BC1F85-6E2C-4020-94E1-0C9E6FC00860}" srcId="{7AB8F2E9-CFF4-4311-8F94-C2BAAF1E938F}" destId="{79F4BB3C-FB78-4E49-937E-ED6880CDE745}" srcOrd="1" destOrd="0" parTransId="{D4109BC9-F195-4F4B-A371-6F2F3ABEE598}" sibTransId="{E9770BF8-029F-4E5E-9AB7-4E69B5A3A802}"/>
    <dgm:cxn modelId="{E7AF6485-8050-4393-B7E4-878C7299A756}" srcId="{B3BF9CA1-F515-457E-A66A-46867FCE6945}" destId="{DEC9F2CE-B188-4212-B476-31A0622D49CC}" srcOrd="1" destOrd="0" parTransId="{B88C038A-AFF0-4794-A2AB-9AD5FE4CD303}" sibTransId="{AD9EF117-DD9E-4319-B521-2B7769E8E6A8}"/>
    <dgm:cxn modelId="{D5DA2888-CE14-4754-A901-BC1D572EEC7B}" type="presOf" srcId="{DEC9F2CE-B188-4212-B476-31A0622D49CC}" destId="{A66CDE5A-7883-41D1-80DF-2F602FE2FD85}" srcOrd="1" destOrd="0" presId="urn:microsoft.com/office/officeart/2005/8/layout/lProcess2"/>
    <dgm:cxn modelId="{D8F5E292-078A-4CD9-B7A2-F0F0EBFC2F70}" type="presOf" srcId="{7AB8F2E9-CFF4-4311-8F94-C2BAAF1E938F}" destId="{F8F84BCF-C6F6-4E66-8D02-07FCB0D4E5DD}" srcOrd="1" destOrd="0" presId="urn:microsoft.com/office/officeart/2005/8/layout/lProcess2"/>
    <dgm:cxn modelId="{7B2D8A99-33F4-433F-ACD8-321FB09ABF1D}" type="presOf" srcId="{FF01D8BE-4E11-42B1-A8C8-235BCA030D1B}" destId="{3FE69659-8F6D-4D3D-B829-6C71FD01E077}" srcOrd="0" destOrd="0" presId="urn:microsoft.com/office/officeart/2005/8/layout/lProcess2"/>
    <dgm:cxn modelId="{BFD2E99E-243E-445F-9825-E27FBA205594}" srcId="{B3BF9CA1-F515-457E-A66A-46867FCE6945}" destId="{7AB8F2E9-CFF4-4311-8F94-C2BAAF1E938F}" srcOrd="0" destOrd="0" parTransId="{6DEBBEA1-4BB8-49FA-9035-BF5B8DC88F0B}" sibTransId="{03CAC7FC-47B6-46DB-BEB5-AAA664E6B40D}"/>
    <dgm:cxn modelId="{FBA28FB7-FD59-4E8B-A603-B0A842AB3F77}" type="presOf" srcId="{CB6C42AD-59F8-4E62-8150-8D38754C5FF6}" destId="{BB070D3F-10DC-4272-9665-5BD9974B291B}" srcOrd="0" destOrd="0" presId="urn:microsoft.com/office/officeart/2005/8/layout/lProcess2"/>
    <dgm:cxn modelId="{5F5AD1C4-D334-4D38-BC70-22899096ABD3}" srcId="{7AB8F2E9-CFF4-4311-8F94-C2BAAF1E938F}" destId="{3AE50827-8B0E-485F-B626-CD41FBE171A5}" srcOrd="2" destOrd="0" parTransId="{69B5E7C6-92F3-4B08-B169-8A954E81B568}" sibTransId="{C9C740DE-C816-41B7-830F-67BE05EB8B46}"/>
    <dgm:cxn modelId="{0EBD10D1-867B-4B55-B5FE-B6D96061F27F}" srcId="{7AB8F2E9-CFF4-4311-8F94-C2BAAF1E938F}" destId="{CB6C42AD-59F8-4E62-8150-8D38754C5FF6}" srcOrd="0" destOrd="0" parTransId="{856C0504-84CD-42C7-97C4-644346E3BAB8}" sibTransId="{9FC63F40-7B3D-40F5-A864-DE220BFF9241}"/>
    <dgm:cxn modelId="{215BB0D7-C6FF-4EF1-B16F-9F843E8DE707}" type="presOf" srcId="{FE74805C-7DE2-44DA-A961-A116A7F467BC}" destId="{04941DC7-9EB1-4413-B45A-4AC3276D4939}" srcOrd="0" destOrd="0" presId="urn:microsoft.com/office/officeart/2005/8/layout/lProcess2"/>
    <dgm:cxn modelId="{BE8DFCDA-5DB6-4778-B320-0B38E4E0CEB4}" srcId="{DEC9F2CE-B188-4212-B476-31A0622D49CC}" destId="{B753BA55-608D-4D63-B9F5-C2211CE27C4E}" srcOrd="2" destOrd="0" parTransId="{A2470944-6E2C-497F-B359-38F38638A46E}" sibTransId="{76495140-5C1A-41D8-8345-2C61566DF6F6}"/>
    <dgm:cxn modelId="{77D70EE5-CA05-4E3E-A1E7-1F4E367DD20E}" srcId="{7AB8F2E9-CFF4-4311-8F94-C2BAAF1E938F}" destId="{FF01D8BE-4E11-42B1-A8C8-235BCA030D1B}" srcOrd="3" destOrd="0" parTransId="{CB2597C2-6B5F-4A38-94F1-7AE80AB67135}" sibTransId="{1D3B6FD7-75C0-4C20-ACCF-3FADE4B87D4B}"/>
    <dgm:cxn modelId="{57CF9CFD-86AA-472F-91C7-9C86607C4DE3}" type="presOf" srcId="{952D02B7-DB76-417F-B386-D0EBB2F7D52B}" destId="{52014ED6-8B2C-488E-B7E6-53F294B35AFF}" srcOrd="0" destOrd="0" presId="urn:microsoft.com/office/officeart/2005/8/layout/lProcess2"/>
    <dgm:cxn modelId="{A93BB25F-1342-434B-ABB4-811FFEB10087}" type="presParOf" srcId="{875EE3AD-1029-428E-AAC1-C179725686F5}" destId="{6E0F4531-3C07-4E20-9BAC-83F0703FB8F7}" srcOrd="0" destOrd="0" presId="urn:microsoft.com/office/officeart/2005/8/layout/lProcess2"/>
    <dgm:cxn modelId="{6013E6B7-7A2D-4030-9A7C-DF19F13C9C42}" type="presParOf" srcId="{6E0F4531-3C07-4E20-9BAC-83F0703FB8F7}" destId="{9E9A3009-0A49-4D92-9590-FDDBB713C22B}" srcOrd="0" destOrd="0" presId="urn:microsoft.com/office/officeart/2005/8/layout/lProcess2"/>
    <dgm:cxn modelId="{284C388B-3610-44DE-AEBB-DBCD39286001}" type="presParOf" srcId="{6E0F4531-3C07-4E20-9BAC-83F0703FB8F7}" destId="{F8F84BCF-C6F6-4E66-8D02-07FCB0D4E5DD}" srcOrd="1" destOrd="0" presId="urn:microsoft.com/office/officeart/2005/8/layout/lProcess2"/>
    <dgm:cxn modelId="{1901B93F-AA3F-4DD9-9BC2-0A861875A96D}" type="presParOf" srcId="{6E0F4531-3C07-4E20-9BAC-83F0703FB8F7}" destId="{4A0320FE-DA36-4E13-BD1C-A75D21249B1E}" srcOrd="2" destOrd="0" presId="urn:microsoft.com/office/officeart/2005/8/layout/lProcess2"/>
    <dgm:cxn modelId="{B461CCC3-7EB2-4346-9F64-B8FAF1703BDE}" type="presParOf" srcId="{4A0320FE-DA36-4E13-BD1C-A75D21249B1E}" destId="{0F3EE1EA-2B90-4146-9A01-808CD66BBBFA}" srcOrd="0" destOrd="0" presId="urn:microsoft.com/office/officeart/2005/8/layout/lProcess2"/>
    <dgm:cxn modelId="{996FA12F-DC1A-4513-B297-AB59320E4CF0}" type="presParOf" srcId="{0F3EE1EA-2B90-4146-9A01-808CD66BBBFA}" destId="{BB070D3F-10DC-4272-9665-5BD9974B291B}" srcOrd="0" destOrd="0" presId="urn:microsoft.com/office/officeart/2005/8/layout/lProcess2"/>
    <dgm:cxn modelId="{DCF5D19A-69C8-47DA-BFD2-66ADA4202A4A}" type="presParOf" srcId="{0F3EE1EA-2B90-4146-9A01-808CD66BBBFA}" destId="{1738EFC2-EBE5-4A40-8908-EE754010FA21}" srcOrd="1" destOrd="0" presId="urn:microsoft.com/office/officeart/2005/8/layout/lProcess2"/>
    <dgm:cxn modelId="{C4E7C7B3-DD0A-4C5F-B64C-8735BD707365}" type="presParOf" srcId="{0F3EE1EA-2B90-4146-9A01-808CD66BBBFA}" destId="{E35F9C61-F802-4FCF-9866-CE713C9EB924}" srcOrd="2" destOrd="0" presId="urn:microsoft.com/office/officeart/2005/8/layout/lProcess2"/>
    <dgm:cxn modelId="{DB8811D4-FB1D-43E5-9241-76FB64811071}" type="presParOf" srcId="{0F3EE1EA-2B90-4146-9A01-808CD66BBBFA}" destId="{D7E6C4AF-BA48-48E1-ADD8-0583E517DC13}" srcOrd="3" destOrd="0" presId="urn:microsoft.com/office/officeart/2005/8/layout/lProcess2"/>
    <dgm:cxn modelId="{2B8302B9-9E44-44CF-81E6-B40313B6E25B}" type="presParOf" srcId="{0F3EE1EA-2B90-4146-9A01-808CD66BBBFA}" destId="{28C41949-3EB2-49B0-8C4F-0F6F49A5AC4E}" srcOrd="4" destOrd="0" presId="urn:microsoft.com/office/officeart/2005/8/layout/lProcess2"/>
    <dgm:cxn modelId="{D1A69229-7954-4BA0-960F-7170A7835A2E}" type="presParOf" srcId="{0F3EE1EA-2B90-4146-9A01-808CD66BBBFA}" destId="{F23EDA20-F2E4-4B24-A14C-A0F98BB98BF7}" srcOrd="5" destOrd="0" presId="urn:microsoft.com/office/officeart/2005/8/layout/lProcess2"/>
    <dgm:cxn modelId="{707074C8-B3F3-4F71-9CCC-8A3AC085154E}" type="presParOf" srcId="{0F3EE1EA-2B90-4146-9A01-808CD66BBBFA}" destId="{3FE69659-8F6D-4D3D-B829-6C71FD01E077}" srcOrd="6" destOrd="0" presId="urn:microsoft.com/office/officeart/2005/8/layout/lProcess2"/>
    <dgm:cxn modelId="{CC9C344E-6624-4B07-B125-AC2F71CE2F40}" type="presParOf" srcId="{875EE3AD-1029-428E-AAC1-C179725686F5}" destId="{F4461420-C80E-4D0A-B63C-311B9E2DFFF9}" srcOrd="1" destOrd="0" presId="urn:microsoft.com/office/officeart/2005/8/layout/lProcess2"/>
    <dgm:cxn modelId="{1574920D-ABD3-438B-B713-A9C8EEF2EC24}" type="presParOf" srcId="{875EE3AD-1029-428E-AAC1-C179725686F5}" destId="{3C75E972-D561-4D7D-957E-E8B00810BDDD}" srcOrd="2" destOrd="0" presId="urn:microsoft.com/office/officeart/2005/8/layout/lProcess2"/>
    <dgm:cxn modelId="{47F287B2-9BF4-42EE-B87C-E2B6DA37D36F}" type="presParOf" srcId="{3C75E972-D561-4D7D-957E-E8B00810BDDD}" destId="{77576E0A-755F-4719-934A-9F8457468B86}" srcOrd="0" destOrd="0" presId="urn:microsoft.com/office/officeart/2005/8/layout/lProcess2"/>
    <dgm:cxn modelId="{D4591ACD-62C5-4948-A58E-9236242A9D82}" type="presParOf" srcId="{3C75E972-D561-4D7D-957E-E8B00810BDDD}" destId="{A66CDE5A-7883-41D1-80DF-2F602FE2FD85}" srcOrd="1" destOrd="0" presId="urn:microsoft.com/office/officeart/2005/8/layout/lProcess2"/>
    <dgm:cxn modelId="{17990FDE-274D-4204-867C-6247EE62A7E2}" type="presParOf" srcId="{3C75E972-D561-4D7D-957E-E8B00810BDDD}" destId="{9517CBF0-A47A-48A4-98A0-3AED8B7FA94E}" srcOrd="2" destOrd="0" presId="urn:microsoft.com/office/officeart/2005/8/layout/lProcess2"/>
    <dgm:cxn modelId="{3F632F8A-BFDB-45FB-BF75-6ED6FE7CE20A}" type="presParOf" srcId="{9517CBF0-A47A-48A4-98A0-3AED8B7FA94E}" destId="{5CC34653-0B1F-4C51-8F93-69CF5AFE3C63}" srcOrd="0" destOrd="0" presId="urn:microsoft.com/office/officeart/2005/8/layout/lProcess2"/>
    <dgm:cxn modelId="{8F5574C6-24B9-40F8-827E-B47D53996FE6}" type="presParOf" srcId="{5CC34653-0B1F-4C51-8F93-69CF5AFE3C63}" destId="{52014ED6-8B2C-488E-B7E6-53F294B35AFF}" srcOrd="0" destOrd="0" presId="urn:microsoft.com/office/officeart/2005/8/layout/lProcess2"/>
    <dgm:cxn modelId="{7BF275A3-A439-42DB-A392-572AAB0B3381}" type="presParOf" srcId="{5CC34653-0B1F-4C51-8F93-69CF5AFE3C63}" destId="{ED60416B-CCD1-43EC-B7C3-1162B5D60F40}" srcOrd="1" destOrd="0" presId="urn:microsoft.com/office/officeart/2005/8/layout/lProcess2"/>
    <dgm:cxn modelId="{552039D8-BE19-4BD8-9736-07BDD93A84BB}" type="presParOf" srcId="{5CC34653-0B1F-4C51-8F93-69CF5AFE3C63}" destId="{04941DC7-9EB1-4413-B45A-4AC3276D4939}" srcOrd="2" destOrd="0" presId="urn:microsoft.com/office/officeart/2005/8/layout/lProcess2"/>
    <dgm:cxn modelId="{019E69C1-A6FA-48FF-B883-F27A7EF08E3D}" type="presParOf" srcId="{5CC34653-0B1F-4C51-8F93-69CF5AFE3C63}" destId="{709D7B2D-215F-456C-8959-54E5749E19DB}" srcOrd="3" destOrd="0" presId="urn:microsoft.com/office/officeart/2005/8/layout/lProcess2"/>
    <dgm:cxn modelId="{9A089835-BF76-4E81-80E0-3EEE8A3D5825}" type="presParOf" srcId="{5CC34653-0B1F-4C51-8F93-69CF5AFE3C63}" destId="{D37F525D-7DFB-48C0-87F9-27042E14DA9B}" srcOrd="4" destOrd="0" presId="urn:microsoft.com/office/officeart/2005/8/layout/lProcess2"/>
    <dgm:cxn modelId="{9A9A9489-B030-4CCE-B362-D1940A872947}" type="presParOf" srcId="{5CC34653-0B1F-4C51-8F93-69CF5AFE3C63}" destId="{B92FE917-CD29-4F63-B0C0-AC64C63E2A21}" srcOrd="5" destOrd="0" presId="urn:microsoft.com/office/officeart/2005/8/layout/lProcess2"/>
    <dgm:cxn modelId="{85643A68-DD40-4B60-91C8-87FF7CCF052A}" type="presParOf" srcId="{5CC34653-0B1F-4C51-8F93-69CF5AFE3C63}" destId="{16D3FBBD-F7E6-44F8-A0F7-98AA0993131B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Background and theory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References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Literature Review of algorithms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Training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Data processing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GB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GB"/>
        </a:p>
      </dgm:t>
    </dgm:pt>
    <dgm:pt modelId="{5E5F9D3A-9728-4A52-A215-ED1361A050F2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55FEE2E2-4708-41FB-B9CE-82A961407711}" type="parTrans" cxnId="{9E11D588-81D3-4B11-BEF4-5980B1251832}">
      <dgm:prSet/>
      <dgm:spPr/>
      <dgm:t>
        <a:bodyPr/>
        <a:lstStyle/>
        <a:p>
          <a:endParaRPr lang="en-GB"/>
        </a:p>
      </dgm:t>
    </dgm:pt>
    <dgm:pt modelId="{D4E300FA-4449-4DB5-B228-0AA52C54B5A0}" type="sibTrans" cxnId="{9E11D588-81D3-4B11-BEF4-5980B1251832}">
      <dgm:prSet/>
      <dgm:spPr/>
      <dgm:t>
        <a:bodyPr/>
        <a:lstStyle/>
        <a:p>
          <a:endParaRPr lang="en-GB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DE097859-5A11-4876-ABDC-53BE8D492093}" type="pres">
      <dgm:prSet presAssocID="{C61D7E84-214E-4ED2-81F0-A9A6F9386EB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E7CE953-9633-4AE0-8102-CA39EEA75DC2}" type="pres">
      <dgm:prSet presAssocID="{57C12D8A-8C1A-46FA-84F1-38B90103E378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7458F84A-56AD-4C13-9D43-0A618A475F28}" type="pres">
      <dgm:prSet presAssocID="{5E5F9D3A-9728-4A52-A215-ED1361A050F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F50BA47A-CDE4-458D-A052-18DD07BCA3A7}" type="pres">
      <dgm:prSet presAssocID="{D4E300FA-4449-4DB5-B228-0AA52C54B5A0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3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2" destOrd="0" parTransId="{16B0FAB9-2ED4-4AD2-9351-95F4018D9271}" sibTransId="{1968DED8-ACED-4292-8486-37DB0096021E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1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0910AB77-98A7-4702-8154-EF195FD6FB23}" type="presOf" srcId="{5E5F9D3A-9728-4A52-A215-ED1361A050F2}" destId="{7458F84A-56AD-4C13-9D43-0A618A475F28}" srcOrd="0" destOrd="0" presId="urn:microsoft.com/office/officeart/2005/8/layout/vList2"/>
    <dgm:cxn modelId="{9E11D588-81D3-4B11-BEF4-5980B1251832}" srcId="{A329689B-F547-49DA-879F-C70B8A8AD99C}" destId="{5E5F9D3A-9728-4A52-A215-ED1361A050F2}" srcOrd="5" destOrd="0" parTransId="{55FEE2E2-4708-41FB-B9CE-82A961407711}" sibTransId="{D4E300FA-4449-4DB5-B228-0AA52C54B5A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4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E01B6C37-B73D-441B-8172-0893BF715124}" type="presParOf" srcId="{55E0A832-F3A2-4621-A966-415873BDA86E}" destId="{DE097859-5A11-4876-ABDC-53BE8D492093}" srcOrd="2" destOrd="0" presId="urn:microsoft.com/office/officeart/2005/8/layout/vList2"/>
    <dgm:cxn modelId="{EFF20375-5CE1-4332-9696-4818C1466719}" type="presParOf" srcId="{55E0A832-F3A2-4621-A966-415873BDA86E}" destId="{610B8024-9ADB-4D7C-B967-23721742D6DA}" srcOrd="3" destOrd="0" presId="urn:microsoft.com/office/officeart/2005/8/layout/vList2"/>
    <dgm:cxn modelId="{566BE58C-4349-428B-BA32-080EA842E6B8}" type="presParOf" srcId="{55E0A832-F3A2-4621-A966-415873BDA86E}" destId="{8E7CE953-9633-4AE0-8102-CA39EEA75DC2}" srcOrd="4" destOrd="0" presId="urn:microsoft.com/office/officeart/2005/8/layout/vList2"/>
    <dgm:cxn modelId="{8CEDE7EF-A7B3-42C5-A923-AFE8C1579C57}" type="presParOf" srcId="{55E0A832-F3A2-4621-A966-415873BDA86E}" destId="{9101847C-CC88-4D50-BE30-C0AF8ADDDB79}" srcOrd="5" destOrd="0" presId="urn:microsoft.com/office/officeart/2005/8/layout/vList2"/>
    <dgm:cxn modelId="{65EECA80-56EC-413E-AEBD-9D472C61B898}" type="presParOf" srcId="{55E0A832-F3A2-4621-A966-415873BDA86E}" destId="{B1896AFD-4E7A-4664-B756-8A776AF54679}" srcOrd="6" destOrd="0" presId="urn:microsoft.com/office/officeart/2005/8/layout/vList2"/>
    <dgm:cxn modelId="{C38BC24D-A54F-476F-8F16-EC9DD06F27BA}" type="presParOf" srcId="{55E0A832-F3A2-4621-A966-415873BDA86E}" destId="{5EBEBC8A-B878-468A-8B77-0374EA8A6D83}" srcOrd="7" destOrd="0" presId="urn:microsoft.com/office/officeart/2005/8/layout/vList2"/>
    <dgm:cxn modelId="{E0D890A5-A2A1-4DF5-868A-145F5A624849}" type="presParOf" srcId="{55E0A832-F3A2-4621-A966-415873BDA86E}" destId="{733AC3BE-5D73-41C0-AA44-65F8BBF973C9}" srcOrd="8" destOrd="0" presId="urn:microsoft.com/office/officeart/2005/8/layout/vList2"/>
    <dgm:cxn modelId="{9015F559-161C-4D93-9125-1408BB7C9B6F}" type="presParOf" srcId="{55E0A832-F3A2-4621-A966-415873BDA86E}" destId="{52C82733-3451-4B57-9032-A18975E8BE69}" srcOrd="9" destOrd="0" presId="urn:microsoft.com/office/officeart/2005/8/layout/vList2"/>
    <dgm:cxn modelId="{445D0DE2-C73E-4AB5-8850-0A1D5CEBA2E8}" type="presParOf" srcId="{55E0A832-F3A2-4621-A966-415873BDA86E}" destId="{7458F84A-56AD-4C13-9D43-0A618A475F28}" srcOrd="10" destOrd="0" presId="urn:microsoft.com/office/officeart/2005/8/layout/vList2"/>
    <dgm:cxn modelId="{7BD9D38A-D9F6-4694-A52E-EDA65ADC29A0}" type="presParOf" srcId="{55E0A832-F3A2-4621-A966-415873BDA86E}" destId="{F50BA47A-CDE4-458D-A052-18DD07BCA3A7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DED8D-81C0-458B-984A-51E4F105BFAC}">
      <dsp:nvSpPr>
        <dsp:cNvPr id="0" name=""/>
        <dsp:cNvSpPr/>
      </dsp:nvSpPr>
      <dsp:spPr>
        <a:xfrm>
          <a:off x="156411" y="2765456"/>
          <a:ext cx="1787470" cy="1047987"/>
        </a:xfrm>
        <a:prstGeom prst="roundRect">
          <a:avLst>
            <a:gd name="adj" fmla="val 10000"/>
          </a:avLst>
        </a:prstGeom>
        <a:solidFill>
          <a:srgbClr val="CFE5F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Magnetic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Susceptibility</a:t>
          </a:r>
        </a:p>
      </dsp:txBody>
      <dsp:txXfrm>
        <a:off x="187105" y="2796150"/>
        <a:ext cx="1726082" cy="986599"/>
      </dsp:txXfrm>
    </dsp:sp>
    <dsp:sp modelId="{73073CAF-5819-4FA3-870F-D9A60A4DB2F0}">
      <dsp:nvSpPr>
        <dsp:cNvPr id="0" name=""/>
        <dsp:cNvSpPr/>
      </dsp:nvSpPr>
      <dsp:spPr>
        <a:xfrm rot="17791693">
          <a:off x="1695590" y="2877229"/>
          <a:ext cx="897390" cy="21534"/>
        </a:xfrm>
        <a:custGeom>
          <a:avLst/>
          <a:gdLst/>
          <a:ahLst/>
          <a:cxnLst/>
          <a:rect l="0" t="0" r="0" b="0"/>
          <a:pathLst>
            <a:path>
              <a:moveTo>
                <a:pt x="0" y="10767"/>
              </a:moveTo>
              <a:lnTo>
                <a:pt x="897390" y="1076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121850" y="2865561"/>
        <a:ext cx="44869" cy="44869"/>
      </dsp:txXfrm>
    </dsp:sp>
    <dsp:sp modelId="{9B9F0EB9-5F27-479F-90D6-85D7882E931C}">
      <dsp:nvSpPr>
        <dsp:cNvPr id="0" name=""/>
        <dsp:cNvSpPr/>
      </dsp:nvSpPr>
      <dsp:spPr>
        <a:xfrm>
          <a:off x="2344690" y="2141611"/>
          <a:ext cx="1682818" cy="68986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Paramagnetic</a:t>
          </a:r>
        </a:p>
      </dsp:txBody>
      <dsp:txXfrm>
        <a:off x="2364895" y="2161816"/>
        <a:ext cx="1642408" cy="649450"/>
      </dsp:txXfrm>
    </dsp:sp>
    <dsp:sp modelId="{6B53D248-36C3-4118-BEAB-CEEA5183BD4D}">
      <dsp:nvSpPr>
        <dsp:cNvPr id="0" name=""/>
        <dsp:cNvSpPr/>
      </dsp:nvSpPr>
      <dsp:spPr>
        <a:xfrm rot="19457599">
          <a:off x="3963626" y="2277440"/>
          <a:ext cx="679652" cy="21534"/>
        </a:xfrm>
        <a:custGeom>
          <a:avLst/>
          <a:gdLst/>
          <a:ahLst/>
          <a:cxnLst/>
          <a:rect l="0" t="0" r="0" b="0"/>
          <a:pathLst>
            <a:path>
              <a:moveTo>
                <a:pt x="0" y="10767"/>
              </a:moveTo>
              <a:lnTo>
                <a:pt x="679652" y="1076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286461" y="2271215"/>
        <a:ext cx="33982" cy="33982"/>
      </dsp:txXfrm>
    </dsp:sp>
    <dsp:sp modelId="{70AB920D-5577-4D5F-A018-EB9598E9C7C4}">
      <dsp:nvSpPr>
        <dsp:cNvPr id="0" name=""/>
        <dsp:cNvSpPr/>
      </dsp:nvSpPr>
      <dsp:spPr>
        <a:xfrm>
          <a:off x="4579396" y="1744942"/>
          <a:ext cx="1379721" cy="6898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Iron </a:t>
          </a:r>
        </a:p>
      </dsp:txBody>
      <dsp:txXfrm>
        <a:off x="4599601" y="1765147"/>
        <a:ext cx="1339311" cy="649450"/>
      </dsp:txXfrm>
    </dsp:sp>
    <dsp:sp modelId="{4D29D3AF-279D-4DE2-B4ED-231BD65F954F}">
      <dsp:nvSpPr>
        <dsp:cNvPr id="0" name=""/>
        <dsp:cNvSpPr/>
      </dsp:nvSpPr>
      <dsp:spPr>
        <a:xfrm rot="18289469">
          <a:off x="5751851" y="1682435"/>
          <a:ext cx="966420" cy="21534"/>
        </a:xfrm>
        <a:custGeom>
          <a:avLst/>
          <a:gdLst/>
          <a:ahLst/>
          <a:cxnLst/>
          <a:rect l="0" t="0" r="0" b="0"/>
          <a:pathLst>
            <a:path>
              <a:moveTo>
                <a:pt x="0" y="10767"/>
              </a:moveTo>
              <a:lnTo>
                <a:pt x="966420" y="10767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210901" y="1669042"/>
        <a:ext cx="48321" cy="48321"/>
      </dsp:txXfrm>
    </dsp:sp>
    <dsp:sp modelId="{3B0ECC5F-AAB5-4DA6-9494-78CADED28AF2}">
      <dsp:nvSpPr>
        <dsp:cNvPr id="0" name=""/>
        <dsp:cNvSpPr/>
      </dsp:nvSpPr>
      <dsp:spPr>
        <a:xfrm>
          <a:off x="6511006" y="951602"/>
          <a:ext cx="1379721" cy="689860"/>
        </a:xfrm>
        <a:prstGeom prst="roundRect">
          <a:avLst>
            <a:gd name="adj" fmla="val 10000"/>
          </a:avLst>
        </a:prstGeom>
        <a:solidFill>
          <a:srgbClr val="FFCCCC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Alzheimer’s </a:t>
          </a:r>
        </a:p>
      </dsp:txBody>
      <dsp:txXfrm>
        <a:off x="6531211" y="971807"/>
        <a:ext cx="1339311" cy="649450"/>
      </dsp:txXfrm>
    </dsp:sp>
    <dsp:sp modelId="{205937E8-730F-4B85-8B8A-C6223ABE4795}">
      <dsp:nvSpPr>
        <dsp:cNvPr id="0" name=""/>
        <dsp:cNvSpPr/>
      </dsp:nvSpPr>
      <dsp:spPr>
        <a:xfrm>
          <a:off x="5959117" y="2079105"/>
          <a:ext cx="551888" cy="21534"/>
        </a:xfrm>
        <a:custGeom>
          <a:avLst/>
          <a:gdLst/>
          <a:ahLst/>
          <a:cxnLst/>
          <a:rect l="0" t="0" r="0" b="0"/>
          <a:pathLst>
            <a:path>
              <a:moveTo>
                <a:pt x="0" y="10767"/>
              </a:moveTo>
              <a:lnTo>
                <a:pt x="551888" y="10767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6221264" y="2076075"/>
        <a:ext cx="27594" cy="27594"/>
      </dsp:txXfrm>
    </dsp:sp>
    <dsp:sp modelId="{70613440-D61F-4F49-A04C-536DFB723A0C}">
      <dsp:nvSpPr>
        <dsp:cNvPr id="0" name=""/>
        <dsp:cNvSpPr/>
      </dsp:nvSpPr>
      <dsp:spPr>
        <a:xfrm>
          <a:off x="6511006" y="1744942"/>
          <a:ext cx="1379721" cy="689860"/>
        </a:xfrm>
        <a:prstGeom prst="roundRect">
          <a:avLst>
            <a:gd name="adj" fmla="val 10000"/>
          </a:avLst>
        </a:prstGeom>
        <a:solidFill>
          <a:srgbClr val="FFCCCC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Parkinson’s</a:t>
          </a:r>
        </a:p>
      </dsp:txBody>
      <dsp:txXfrm>
        <a:off x="6531211" y="1765147"/>
        <a:ext cx="1339311" cy="649450"/>
      </dsp:txXfrm>
    </dsp:sp>
    <dsp:sp modelId="{B754599C-C8FC-4B24-AA19-320FA300A50A}">
      <dsp:nvSpPr>
        <dsp:cNvPr id="0" name=""/>
        <dsp:cNvSpPr/>
      </dsp:nvSpPr>
      <dsp:spPr>
        <a:xfrm rot="3310531">
          <a:off x="5751851" y="2475775"/>
          <a:ext cx="966420" cy="21534"/>
        </a:xfrm>
        <a:custGeom>
          <a:avLst/>
          <a:gdLst/>
          <a:ahLst/>
          <a:cxnLst/>
          <a:rect l="0" t="0" r="0" b="0"/>
          <a:pathLst>
            <a:path>
              <a:moveTo>
                <a:pt x="0" y="10767"/>
              </a:moveTo>
              <a:lnTo>
                <a:pt x="966420" y="10767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6210901" y="2462381"/>
        <a:ext cx="48321" cy="48321"/>
      </dsp:txXfrm>
    </dsp:sp>
    <dsp:sp modelId="{0D866148-38C3-43C2-8875-6AA083576B57}">
      <dsp:nvSpPr>
        <dsp:cNvPr id="0" name=""/>
        <dsp:cNvSpPr/>
      </dsp:nvSpPr>
      <dsp:spPr>
        <a:xfrm>
          <a:off x="6511006" y="2538281"/>
          <a:ext cx="1379721" cy="689860"/>
        </a:xfrm>
        <a:prstGeom prst="roundRect">
          <a:avLst>
            <a:gd name="adj" fmla="val 10000"/>
          </a:avLst>
        </a:prstGeom>
        <a:solidFill>
          <a:srgbClr val="FFCCCC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Multiple Sclerosis</a:t>
          </a:r>
        </a:p>
      </dsp:txBody>
      <dsp:txXfrm>
        <a:off x="6531211" y="2558486"/>
        <a:ext cx="1339311" cy="649450"/>
      </dsp:txXfrm>
    </dsp:sp>
    <dsp:sp modelId="{81059B86-55D7-4BE8-9D2D-9B6E7810EF8B}">
      <dsp:nvSpPr>
        <dsp:cNvPr id="0" name=""/>
        <dsp:cNvSpPr/>
      </dsp:nvSpPr>
      <dsp:spPr>
        <a:xfrm rot="2142401">
          <a:off x="3963626" y="2674110"/>
          <a:ext cx="679652" cy="21534"/>
        </a:xfrm>
        <a:custGeom>
          <a:avLst/>
          <a:gdLst/>
          <a:ahLst/>
          <a:cxnLst/>
          <a:rect l="0" t="0" r="0" b="0"/>
          <a:pathLst>
            <a:path>
              <a:moveTo>
                <a:pt x="0" y="10767"/>
              </a:moveTo>
              <a:lnTo>
                <a:pt x="679652" y="1076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4286461" y="2667885"/>
        <a:ext cx="33982" cy="33982"/>
      </dsp:txXfrm>
    </dsp:sp>
    <dsp:sp modelId="{C3BD1E07-52CD-417D-8BF9-F463F9E90276}">
      <dsp:nvSpPr>
        <dsp:cNvPr id="0" name=""/>
        <dsp:cNvSpPr/>
      </dsp:nvSpPr>
      <dsp:spPr>
        <a:xfrm>
          <a:off x="4579396" y="2538281"/>
          <a:ext cx="1379721" cy="6898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Hemoglobin</a:t>
          </a:r>
        </a:p>
      </dsp:txBody>
      <dsp:txXfrm>
        <a:off x="4599601" y="2558486"/>
        <a:ext cx="1339311" cy="649450"/>
      </dsp:txXfrm>
    </dsp:sp>
    <dsp:sp modelId="{397967C2-66A1-4B05-A91B-ED435A3D1E7A}">
      <dsp:nvSpPr>
        <dsp:cNvPr id="0" name=""/>
        <dsp:cNvSpPr/>
      </dsp:nvSpPr>
      <dsp:spPr>
        <a:xfrm rot="3774928">
          <a:off x="1704130" y="3670568"/>
          <a:ext cx="880309" cy="21534"/>
        </a:xfrm>
        <a:custGeom>
          <a:avLst/>
          <a:gdLst/>
          <a:ahLst/>
          <a:cxnLst/>
          <a:rect l="0" t="0" r="0" b="0"/>
          <a:pathLst>
            <a:path>
              <a:moveTo>
                <a:pt x="0" y="10767"/>
              </a:moveTo>
              <a:lnTo>
                <a:pt x="880309" y="1076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122277" y="3659328"/>
        <a:ext cx="44015" cy="44015"/>
      </dsp:txXfrm>
    </dsp:sp>
    <dsp:sp modelId="{D88C5231-9B60-4BBF-8E8D-E2917B77F639}">
      <dsp:nvSpPr>
        <dsp:cNvPr id="0" name=""/>
        <dsp:cNvSpPr/>
      </dsp:nvSpPr>
      <dsp:spPr>
        <a:xfrm>
          <a:off x="2344690" y="3728291"/>
          <a:ext cx="1691910" cy="68986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Diamagnetic</a:t>
          </a:r>
        </a:p>
      </dsp:txBody>
      <dsp:txXfrm>
        <a:off x="2364895" y="3748496"/>
        <a:ext cx="1651500" cy="649450"/>
      </dsp:txXfrm>
    </dsp:sp>
    <dsp:sp modelId="{A9C01775-3270-497B-B91B-5E7AEE543E9B}">
      <dsp:nvSpPr>
        <dsp:cNvPr id="0" name=""/>
        <dsp:cNvSpPr/>
      </dsp:nvSpPr>
      <dsp:spPr>
        <a:xfrm rot="19457599">
          <a:off x="3972718" y="3864119"/>
          <a:ext cx="679652" cy="21534"/>
        </a:xfrm>
        <a:custGeom>
          <a:avLst/>
          <a:gdLst/>
          <a:ahLst/>
          <a:cxnLst/>
          <a:rect l="0" t="0" r="0" b="0"/>
          <a:pathLst>
            <a:path>
              <a:moveTo>
                <a:pt x="0" y="10767"/>
              </a:moveTo>
              <a:lnTo>
                <a:pt x="679652" y="1076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295553" y="3857895"/>
        <a:ext cx="33982" cy="33982"/>
      </dsp:txXfrm>
    </dsp:sp>
    <dsp:sp modelId="{6580F8BA-ABCC-4BF9-8E56-C1FB6233442F}">
      <dsp:nvSpPr>
        <dsp:cNvPr id="0" name=""/>
        <dsp:cNvSpPr/>
      </dsp:nvSpPr>
      <dsp:spPr>
        <a:xfrm>
          <a:off x="4588489" y="3331621"/>
          <a:ext cx="1379721" cy="6898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Calcium</a:t>
          </a:r>
        </a:p>
      </dsp:txBody>
      <dsp:txXfrm>
        <a:off x="4608694" y="3351826"/>
        <a:ext cx="1339311" cy="649450"/>
      </dsp:txXfrm>
    </dsp:sp>
    <dsp:sp modelId="{ED2150A8-0FB0-4392-AB11-F7F6303A5B4C}">
      <dsp:nvSpPr>
        <dsp:cNvPr id="0" name=""/>
        <dsp:cNvSpPr/>
      </dsp:nvSpPr>
      <dsp:spPr>
        <a:xfrm rot="2142401">
          <a:off x="3972718" y="4260789"/>
          <a:ext cx="679652" cy="21534"/>
        </a:xfrm>
        <a:custGeom>
          <a:avLst/>
          <a:gdLst/>
          <a:ahLst/>
          <a:cxnLst/>
          <a:rect l="0" t="0" r="0" b="0"/>
          <a:pathLst>
            <a:path>
              <a:moveTo>
                <a:pt x="0" y="10767"/>
              </a:moveTo>
              <a:lnTo>
                <a:pt x="679652" y="1076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295553" y="4254565"/>
        <a:ext cx="33982" cy="33982"/>
      </dsp:txXfrm>
    </dsp:sp>
    <dsp:sp modelId="{8BC585AA-716B-442C-B0EF-FEEDB20C8DD7}">
      <dsp:nvSpPr>
        <dsp:cNvPr id="0" name=""/>
        <dsp:cNvSpPr/>
      </dsp:nvSpPr>
      <dsp:spPr>
        <a:xfrm>
          <a:off x="4588489" y="4124960"/>
          <a:ext cx="1379721" cy="6898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Biological tissues</a:t>
          </a:r>
        </a:p>
      </dsp:txBody>
      <dsp:txXfrm>
        <a:off x="4608694" y="4145165"/>
        <a:ext cx="1339311" cy="6494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8FAEA-D3EA-4316-B1AC-A46B8C714ABF}">
      <dsp:nvSpPr>
        <dsp:cNvPr id="0" name=""/>
        <dsp:cNvSpPr/>
      </dsp:nvSpPr>
      <dsp:spPr>
        <a:xfrm>
          <a:off x="2" y="369274"/>
          <a:ext cx="10804202" cy="2114785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BDE35FD-CE7D-4F07-9699-706235C9E806}">
      <dsp:nvSpPr>
        <dsp:cNvPr id="0" name=""/>
        <dsp:cNvSpPr/>
      </dsp:nvSpPr>
      <dsp:spPr>
        <a:xfrm>
          <a:off x="45" y="961193"/>
          <a:ext cx="1452870" cy="128159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MRI signals</a:t>
          </a:r>
        </a:p>
      </dsp:txBody>
      <dsp:txXfrm>
        <a:off x="62607" y="1023755"/>
        <a:ext cx="1327746" cy="1156466"/>
      </dsp:txXfrm>
    </dsp:sp>
    <dsp:sp modelId="{B14B8B69-52A1-4B31-92F8-31C83E25A815}">
      <dsp:nvSpPr>
        <dsp:cNvPr id="0" name=""/>
        <dsp:cNvSpPr/>
      </dsp:nvSpPr>
      <dsp:spPr>
        <a:xfrm>
          <a:off x="1695061" y="961193"/>
          <a:ext cx="1452870" cy="1281590"/>
        </a:xfrm>
        <a:prstGeom prst="roundRect">
          <a:avLst/>
        </a:prstGeom>
        <a:gradFill rotWithShape="0">
          <a:gsLst>
            <a:gs pos="0">
              <a:schemeClr val="accent3">
                <a:hueOff val="-246813"/>
                <a:satOff val="-4334"/>
                <a:lumOff val="-78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3">
                <a:hueOff val="-246813"/>
                <a:satOff val="-4334"/>
                <a:lumOff val="-78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3">
                <a:hueOff val="-246813"/>
                <a:satOff val="-4334"/>
                <a:lumOff val="-78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Phase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Signals </a:t>
          </a:r>
        </a:p>
      </dsp:txBody>
      <dsp:txXfrm>
        <a:off x="1757623" y="1023755"/>
        <a:ext cx="1327746" cy="1156466"/>
      </dsp:txXfrm>
    </dsp:sp>
    <dsp:sp modelId="{F3D166C3-FE79-404A-AFE1-9E609C9DB1A8}">
      <dsp:nvSpPr>
        <dsp:cNvPr id="0" name=""/>
        <dsp:cNvSpPr/>
      </dsp:nvSpPr>
      <dsp:spPr>
        <a:xfrm>
          <a:off x="3390076" y="961193"/>
          <a:ext cx="1452870" cy="1281590"/>
        </a:xfrm>
        <a:prstGeom prst="roundRect">
          <a:avLst/>
        </a:prstGeom>
        <a:gradFill rotWithShape="0">
          <a:gsLst>
            <a:gs pos="0">
              <a:schemeClr val="accent3">
                <a:hueOff val="-493625"/>
                <a:satOff val="-8668"/>
                <a:lumOff val="-157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3">
                <a:hueOff val="-493625"/>
                <a:satOff val="-8668"/>
                <a:lumOff val="-157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3">
                <a:hueOff val="-493625"/>
                <a:satOff val="-8668"/>
                <a:lumOff val="-157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Phase processing</a:t>
          </a:r>
        </a:p>
      </dsp:txBody>
      <dsp:txXfrm>
        <a:off x="3452638" y="1023755"/>
        <a:ext cx="1327746" cy="1156466"/>
      </dsp:txXfrm>
    </dsp:sp>
    <dsp:sp modelId="{B1FC84AD-1F28-4AE9-BF9F-995406B3F960}">
      <dsp:nvSpPr>
        <dsp:cNvPr id="0" name=""/>
        <dsp:cNvSpPr/>
      </dsp:nvSpPr>
      <dsp:spPr>
        <a:xfrm>
          <a:off x="5094618" y="961193"/>
          <a:ext cx="1452870" cy="1281590"/>
        </a:xfrm>
        <a:prstGeom prst="roundRect">
          <a:avLst/>
        </a:prstGeom>
        <a:gradFill rotWithShape="0">
          <a:gsLst>
            <a:gs pos="0">
              <a:schemeClr val="accent3">
                <a:hueOff val="-740438"/>
                <a:satOff val="-13003"/>
                <a:lumOff val="-235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3">
                <a:hueOff val="-740438"/>
                <a:satOff val="-13003"/>
                <a:lumOff val="-235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3">
                <a:hueOff val="-740438"/>
                <a:satOff val="-13003"/>
                <a:lumOff val="-235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Phase map, </a:t>
          </a:r>
          <a:r>
            <a:rPr lang="pt-BR" sz="2400" b="1" kern="1200" dirty="0"/>
            <a:t>ϕ</a:t>
          </a:r>
          <a:endParaRPr lang="en-US" sz="2000" b="1" kern="1200" dirty="0"/>
        </a:p>
      </dsp:txBody>
      <dsp:txXfrm>
        <a:off x="5157180" y="1023755"/>
        <a:ext cx="1327746" cy="1156466"/>
      </dsp:txXfrm>
    </dsp:sp>
    <dsp:sp modelId="{7F3A9C46-7D61-486A-8F04-1F5337993972}">
      <dsp:nvSpPr>
        <dsp:cNvPr id="0" name=""/>
        <dsp:cNvSpPr/>
      </dsp:nvSpPr>
      <dsp:spPr>
        <a:xfrm>
          <a:off x="6780108" y="961193"/>
          <a:ext cx="1452870" cy="1281590"/>
        </a:xfrm>
        <a:prstGeom prst="roundRect">
          <a:avLst/>
        </a:prstGeom>
        <a:gradFill rotWithShape="0">
          <a:gsLst>
            <a:gs pos="0">
              <a:schemeClr val="accent3">
                <a:hueOff val="-987251"/>
                <a:satOff val="-17337"/>
                <a:lumOff val="-314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3">
                <a:hueOff val="-987251"/>
                <a:satOff val="-17337"/>
                <a:lumOff val="-314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3">
                <a:hueOff val="-987251"/>
                <a:satOff val="-17337"/>
                <a:lumOff val="-314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Dipole inversion</a:t>
          </a:r>
        </a:p>
      </dsp:txBody>
      <dsp:txXfrm>
        <a:off x="6842670" y="1023755"/>
        <a:ext cx="1327746" cy="1156466"/>
      </dsp:txXfrm>
    </dsp:sp>
    <dsp:sp modelId="{0FBF4F85-B237-4505-AFE9-83B3293C9793}">
      <dsp:nvSpPr>
        <dsp:cNvPr id="0" name=""/>
        <dsp:cNvSpPr/>
      </dsp:nvSpPr>
      <dsp:spPr>
        <a:xfrm>
          <a:off x="8475123" y="961193"/>
          <a:ext cx="2329038" cy="1281590"/>
        </a:xfrm>
        <a:prstGeom prst="roundRect">
          <a:avLst/>
        </a:prstGeom>
        <a:gradFill rotWithShape="0">
          <a:gsLst>
            <a:gs pos="0">
              <a:schemeClr val="accent3">
                <a:hueOff val="-1234063"/>
                <a:satOff val="-21671"/>
                <a:lumOff val="-392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3">
                <a:hueOff val="-1234063"/>
                <a:satOff val="-21671"/>
                <a:lumOff val="-392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3">
                <a:hueOff val="-1234063"/>
                <a:satOff val="-21671"/>
                <a:lumOff val="-392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Susceptibility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map (QSM), </a:t>
          </a:r>
          <a:r>
            <a:rPr lang="en-US" sz="2400" b="1" kern="1200" dirty="0"/>
            <a:t>χ</a:t>
          </a:r>
          <a:r>
            <a:rPr lang="en-US" sz="2000" b="1" kern="1200" dirty="0"/>
            <a:t> </a:t>
          </a:r>
        </a:p>
      </dsp:txBody>
      <dsp:txXfrm>
        <a:off x="8537685" y="1023755"/>
        <a:ext cx="2203914" cy="11564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9786-0243-486D-BB05-C9BA4E0B17B1}">
      <dsp:nvSpPr>
        <dsp:cNvPr id="0" name=""/>
        <dsp:cNvSpPr/>
      </dsp:nvSpPr>
      <dsp:spPr>
        <a:xfrm rot="16200000">
          <a:off x="90" y="243887"/>
          <a:ext cx="1038088" cy="1038088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b="1" kern="1200" dirty="0"/>
            <a:t>Φ</a:t>
          </a:r>
          <a:endParaRPr lang="en-US" sz="2400" kern="1200" dirty="0"/>
        </a:p>
      </dsp:txBody>
      <dsp:txXfrm rot="5400000">
        <a:off x="181756" y="503409"/>
        <a:ext cx="856423" cy="519044"/>
      </dsp:txXfrm>
    </dsp:sp>
    <dsp:sp modelId="{264E72C2-B3A0-419A-B02E-D5E695BB332E}">
      <dsp:nvSpPr>
        <dsp:cNvPr id="0" name=""/>
        <dsp:cNvSpPr/>
      </dsp:nvSpPr>
      <dsp:spPr>
        <a:xfrm rot="5400000">
          <a:off x="1142430" y="247198"/>
          <a:ext cx="1038088" cy="1038088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3">
                <a:hueOff val="-1234063"/>
                <a:satOff val="-21671"/>
                <a:lumOff val="-392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3">
                <a:hueOff val="-1234063"/>
                <a:satOff val="-21671"/>
                <a:lumOff val="-392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3">
                <a:hueOff val="-1234063"/>
                <a:satOff val="-21671"/>
                <a:lumOff val="-392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χ</a:t>
          </a:r>
          <a:endParaRPr lang="en-US" sz="1800" kern="1200" dirty="0"/>
        </a:p>
      </dsp:txBody>
      <dsp:txXfrm rot="-5400000">
        <a:off x="1142431" y="506720"/>
        <a:ext cx="856423" cy="5190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A781E-3A4D-4F80-940B-4963748246EB}">
      <dsp:nvSpPr>
        <dsp:cNvPr id="0" name=""/>
        <dsp:cNvSpPr/>
      </dsp:nvSpPr>
      <dsp:spPr>
        <a:xfrm>
          <a:off x="330920" y="1291"/>
          <a:ext cx="1329945" cy="1031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Single orientation</a:t>
          </a:r>
        </a:p>
      </dsp:txBody>
      <dsp:txXfrm>
        <a:off x="361141" y="31512"/>
        <a:ext cx="1269503" cy="971378"/>
      </dsp:txXfrm>
    </dsp:sp>
    <dsp:sp modelId="{39586A51-FB49-441C-90AD-48C8F932CE4C}">
      <dsp:nvSpPr>
        <dsp:cNvPr id="0" name=""/>
        <dsp:cNvSpPr/>
      </dsp:nvSpPr>
      <dsp:spPr>
        <a:xfrm>
          <a:off x="463915" y="1033111"/>
          <a:ext cx="132994" cy="491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296"/>
              </a:lnTo>
              <a:lnTo>
                <a:pt x="132994" y="4912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C0319F-D1F3-4129-93E6-F4EBFDC73AFA}">
      <dsp:nvSpPr>
        <dsp:cNvPr id="0" name=""/>
        <dsp:cNvSpPr/>
      </dsp:nvSpPr>
      <dsp:spPr>
        <a:xfrm>
          <a:off x="596909" y="1196877"/>
          <a:ext cx="1048098" cy="655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iLSQR</a:t>
          </a:r>
          <a:endParaRPr lang="en-US" sz="1800" kern="1200" dirty="0"/>
        </a:p>
      </dsp:txBody>
      <dsp:txXfrm>
        <a:off x="616095" y="1216063"/>
        <a:ext cx="1009726" cy="616689"/>
      </dsp:txXfrm>
    </dsp:sp>
    <dsp:sp modelId="{862509AF-9469-49E9-8502-D1DE7EB4E955}">
      <dsp:nvSpPr>
        <dsp:cNvPr id="0" name=""/>
        <dsp:cNvSpPr/>
      </dsp:nvSpPr>
      <dsp:spPr>
        <a:xfrm>
          <a:off x="463915" y="1033111"/>
          <a:ext cx="132994" cy="1310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0122"/>
              </a:lnTo>
              <a:lnTo>
                <a:pt x="132994" y="131012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78BCC4-884A-4CEF-BA7F-4926ADAFAF20}">
      <dsp:nvSpPr>
        <dsp:cNvPr id="0" name=""/>
        <dsp:cNvSpPr/>
      </dsp:nvSpPr>
      <dsp:spPr>
        <a:xfrm>
          <a:off x="596909" y="2015703"/>
          <a:ext cx="1048098" cy="655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308516"/>
              <a:satOff val="-5418"/>
              <a:lumOff val="-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MEDI</a:t>
          </a:r>
          <a:endParaRPr lang="en-US" sz="1800" kern="1200" dirty="0"/>
        </a:p>
      </dsp:txBody>
      <dsp:txXfrm>
        <a:off x="616095" y="2034889"/>
        <a:ext cx="1009726" cy="616689"/>
      </dsp:txXfrm>
    </dsp:sp>
    <dsp:sp modelId="{34E0944C-246F-4192-8546-D48F76830DA4}">
      <dsp:nvSpPr>
        <dsp:cNvPr id="0" name=""/>
        <dsp:cNvSpPr/>
      </dsp:nvSpPr>
      <dsp:spPr>
        <a:xfrm>
          <a:off x="463915" y="1033111"/>
          <a:ext cx="132994" cy="2128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8949"/>
              </a:lnTo>
              <a:lnTo>
                <a:pt x="132994" y="212894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531DB-A00B-42B2-A474-0EAF1FA64679}">
      <dsp:nvSpPr>
        <dsp:cNvPr id="0" name=""/>
        <dsp:cNvSpPr/>
      </dsp:nvSpPr>
      <dsp:spPr>
        <a:xfrm>
          <a:off x="596909" y="2834530"/>
          <a:ext cx="1048098" cy="655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617032"/>
              <a:satOff val="-10836"/>
              <a:lumOff val="-1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TKD </a:t>
          </a:r>
          <a:r>
            <a:rPr lang="en-US" sz="1800" kern="1200" dirty="0"/>
            <a:t> </a:t>
          </a:r>
        </a:p>
      </dsp:txBody>
      <dsp:txXfrm>
        <a:off x="616095" y="2853716"/>
        <a:ext cx="1009726" cy="616689"/>
      </dsp:txXfrm>
    </dsp:sp>
    <dsp:sp modelId="{456AED62-13AC-45EF-BE00-AAAC410CDF8A}">
      <dsp:nvSpPr>
        <dsp:cNvPr id="0" name=""/>
        <dsp:cNvSpPr/>
      </dsp:nvSpPr>
      <dsp:spPr>
        <a:xfrm>
          <a:off x="1988396" y="1291"/>
          <a:ext cx="1370663" cy="10264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1234063"/>
                <a:satOff val="-21671"/>
                <a:lumOff val="-392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3">
                <a:hueOff val="-1234063"/>
                <a:satOff val="-21671"/>
                <a:lumOff val="-392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3">
                <a:hueOff val="-1234063"/>
                <a:satOff val="-21671"/>
                <a:lumOff val="-392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Multi orientation</a:t>
          </a:r>
        </a:p>
      </dsp:txBody>
      <dsp:txXfrm>
        <a:off x="2018460" y="31355"/>
        <a:ext cx="1310535" cy="966346"/>
      </dsp:txXfrm>
    </dsp:sp>
    <dsp:sp modelId="{255E2432-9754-4B49-A85B-27A520C6A637}">
      <dsp:nvSpPr>
        <dsp:cNvPr id="0" name=""/>
        <dsp:cNvSpPr/>
      </dsp:nvSpPr>
      <dsp:spPr>
        <a:xfrm>
          <a:off x="2125462" y="1027766"/>
          <a:ext cx="137066" cy="491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296"/>
              </a:lnTo>
              <a:lnTo>
                <a:pt x="137066" y="4912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0BE9EC-D237-4C80-B6E9-469DA839DBC4}">
      <dsp:nvSpPr>
        <dsp:cNvPr id="0" name=""/>
        <dsp:cNvSpPr/>
      </dsp:nvSpPr>
      <dsp:spPr>
        <a:xfrm>
          <a:off x="2262529" y="1191531"/>
          <a:ext cx="1185608" cy="655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925547"/>
              <a:satOff val="-16253"/>
              <a:lumOff val="-2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COSMOS</a:t>
          </a:r>
          <a:endParaRPr lang="en-US" sz="1800" kern="1200" dirty="0"/>
        </a:p>
      </dsp:txBody>
      <dsp:txXfrm>
        <a:off x="2281715" y="1210717"/>
        <a:ext cx="1147236" cy="616689"/>
      </dsp:txXfrm>
    </dsp:sp>
    <dsp:sp modelId="{31D75835-8EB1-4C87-9F74-1714B3217DC8}">
      <dsp:nvSpPr>
        <dsp:cNvPr id="0" name=""/>
        <dsp:cNvSpPr/>
      </dsp:nvSpPr>
      <dsp:spPr>
        <a:xfrm>
          <a:off x="2125462" y="1027766"/>
          <a:ext cx="137066" cy="1310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0122"/>
              </a:lnTo>
              <a:lnTo>
                <a:pt x="137066" y="131012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E40C-DAC4-417C-B255-2856FEBA7901}">
      <dsp:nvSpPr>
        <dsp:cNvPr id="0" name=""/>
        <dsp:cNvSpPr/>
      </dsp:nvSpPr>
      <dsp:spPr>
        <a:xfrm>
          <a:off x="2262529" y="2010358"/>
          <a:ext cx="1173084" cy="655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1234063"/>
              <a:satOff val="-21671"/>
              <a:lumOff val="-3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STI </a:t>
          </a:r>
          <a:endParaRPr lang="en-US" sz="1800" kern="1200" dirty="0"/>
        </a:p>
      </dsp:txBody>
      <dsp:txXfrm>
        <a:off x="2281715" y="2029544"/>
        <a:ext cx="1134712" cy="6166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AA0D6-22F1-41B7-ADB0-1CAEA3830316}">
      <dsp:nvSpPr>
        <dsp:cNvPr id="0" name=""/>
        <dsp:cNvSpPr/>
      </dsp:nvSpPr>
      <dsp:spPr>
        <a:xfrm>
          <a:off x="158" y="1331666"/>
          <a:ext cx="1655101" cy="8275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Key Models</a:t>
          </a:r>
        </a:p>
      </dsp:txBody>
      <dsp:txXfrm>
        <a:off x="24396" y="1355904"/>
        <a:ext cx="1606625" cy="779074"/>
      </dsp:txXfrm>
    </dsp:sp>
    <dsp:sp modelId="{7171EF50-F408-484F-B5F9-AA078F149BC4}">
      <dsp:nvSpPr>
        <dsp:cNvPr id="0" name=""/>
        <dsp:cNvSpPr/>
      </dsp:nvSpPr>
      <dsp:spPr>
        <a:xfrm rot="18289469">
          <a:off x="1406625" y="1248264"/>
          <a:ext cx="1159309" cy="42670"/>
        </a:xfrm>
        <a:custGeom>
          <a:avLst/>
          <a:gdLst/>
          <a:ahLst/>
          <a:cxnLst/>
          <a:rect l="0" t="0" r="0" b="0"/>
          <a:pathLst>
            <a:path>
              <a:moveTo>
                <a:pt x="0" y="21335"/>
              </a:moveTo>
              <a:lnTo>
                <a:pt x="1159309" y="2133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1957297" y="1240617"/>
        <a:ext cx="57965" cy="57965"/>
      </dsp:txXfrm>
    </dsp:sp>
    <dsp:sp modelId="{5745210B-046B-4881-AE74-BDC8ADC1084A}">
      <dsp:nvSpPr>
        <dsp:cNvPr id="0" name=""/>
        <dsp:cNvSpPr/>
      </dsp:nvSpPr>
      <dsp:spPr>
        <a:xfrm>
          <a:off x="2317300" y="379983"/>
          <a:ext cx="1655101" cy="8275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LPCNN</a:t>
          </a:r>
        </a:p>
      </dsp:txBody>
      <dsp:txXfrm>
        <a:off x="2341538" y="404221"/>
        <a:ext cx="1606625" cy="779074"/>
      </dsp:txXfrm>
    </dsp:sp>
    <dsp:sp modelId="{C76CABF8-6EAC-4F01-BFB5-01B94E2B9755}">
      <dsp:nvSpPr>
        <dsp:cNvPr id="0" name=""/>
        <dsp:cNvSpPr/>
      </dsp:nvSpPr>
      <dsp:spPr>
        <a:xfrm>
          <a:off x="1655260" y="1724106"/>
          <a:ext cx="662040" cy="42670"/>
        </a:xfrm>
        <a:custGeom>
          <a:avLst/>
          <a:gdLst/>
          <a:ahLst/>
          <a:cxnLst/>
          <a:rect l="0" t="0" r="0" b="0"/>
          <a:pathLst>
            <a:path>
              <a:moveTo>
                <a:pt x="0" y="21335"/>
              </a:moveTo>
              <a:lnTo>
                <a:pt x="662040" y="2133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1969729" y="1728890"/>
        <a:ext cx="33102" cy="33102"/>
      </dsp:txXfrm>
    </dsp:sp>
    <dsp:sp modelId="{CC475564-C3F8-40B3-A10D-19E2228F000C}">
      <dsp:nvSpPr>
        <dsp:cNvPr id="0" name=""/>
        <dsp:cNvSpPr/>
      </dsp:nvSpPr>
      <dsp:spPr>
        <a:xfrm>
          <a:off x="2317300" y="1331666"/>
          <a:ext cx="1655101" cy="8275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VaDNI</a:t>
          </a:r>
        </a:p>
      </dsp:txBody>
      <dsp:txXfrm>
        <a:off x="2341538" y="1355904"/>
        <a:ext cx="1606625" cy="779074"/>
      </dsp:txXfrm>
    </dsp:sp>
    <dsp:sp modelId="{2349EC19-1EF0-4AF9-880B-B22FF63B8CC5}">
      <dsp:nvSpPr>
        <dsp:cNvPr id="0" name=""/>
        <dsp:cNvSpPr/>
      </dsp:nvSpPr>
      <dsp:spPr>
        <a:xfrm rot="3310531">
          <a:off x="1406625" y="2199948"/>
          <a:ext cx="1159309" cy="42670"/>
        </a:xfrm>
        <a:custGeom>
          <a:avLst/>
          <a:gdLst/>
          <a:ahLst/>
          <a:cxnLst/>
          <a:rect l="0" t="0" r="0" b="0"/>
          <a:pathLst>
            <a:path>
              <a:moveTo>
                <a:pt x="0" y="21335"/>
              </a:moveTo>
              <a:lnTo>
                <a:pt x="1159309" y="2133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1957297" y="2192301"/>
        <a:ext cx="57965" cy="57965"/>
      </dsp:txXfrm>
    </dsp:sp>
    <dsp:sp modelId="{711229AE-9555-491B-AF87-BBB36987BAC2}">
      <dsp:nvSpPr>
        <dsp:cNvPr id="0" name=""/>
        <dsp:cNvSpPr/>
      </dsp:nvSpPr>
      <dsp:spPr>
        <a:xfrm>
          <a:off x="2317300" y="2283350"/>
          <a:ext cx="1655101" cy="8275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MoDL</a:t>
          </a:r>
        </a:p>
      </dsp:txBody>
      <dsp:txXfrm>
        <a:off x="2341538" y="2307588"/>
        <a:ext cx="1606625" cy="7790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AA0D6-22F1-41B7-ADB0-1CAEA3830316}">
      <dsp:nvSpPr>
        <dsp:cNvPr id="0" name=""/>
        <dsp:cNvSpPr/>
      </dsp:nvSpPr>
      <dsp:spPr>
        <a:xfrm>
          <a:off x="104475" y="1353399"/>
          <a:ext cx="1568170" cy="78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Key Models</a:t>
          </a:r>
        </a:p>
      </dsp:txBody>
      <dsp:txXfrm>
        <a:off x="127440" y="1376364"/>
        <a:ext cx="1522240" cy="738155"/>
      </dsp:txXfrm>
    </dsp:sp>
    <dsp:sp modelId="{7171EF50-F408-484F-B5F9-AA078F149BC4}">
      <dsp:nvSpPr>
        <dsp:cNvPr id="0" name=""/>
        <dsp:cNvSpPr/>
      </dsp:nvSpPr>
      <dsp:spPr>
        <a:xfrm rot="17692822">
          <a:off x="1240819" y="1048953"/>
          <a:ext cx="149092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490922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1949007" y="1031895"/>
        <a:ext cx="74546" cy="74546"/>
      </dsp:txXfrm>
    </dsp:sp>
    <dsp:sp modelId="{5745210B-046B-4881-AE74-BDC8ADC1084A}">
      <dsp:nvSpPr>
        <dsp:cNvPr id="0" name=""/>
        <dsp:cNvSpPr/>
      </dsp:nvSpPr>
      <dsp:spPr>
        <a:xfrm>
          <a:off x="2299914" y="852"/>
          <a:ext cx="1568170" cy="78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QSMnet</a:t>
          </a:r>
        </a:p>
      </dsp:txBody>
      <dsp:txXfrm>
        <a:off x="2322879" y="23817"/>
        <a:ext cx="1522240" cy="738155"/>
      </dsp:txXfrm>
    </dsp:sp>
    <dsp:sp modelId="{C76CABF8-6EAC-4F01-BFB5-01B94E2B9755}">
      <dsp:nvSpPr>
        <dsp:cNvPr id="0" name=""/>
        <dsp:cNvSpPr/>
      </dsp:nvSpPr>
      <dsp:spPr>
        <a:xfrm rot="19457599">
          <a:off x="1600038" y="1499802"/>
          <a:ext cx="77248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72483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1966968" y="1500705"/>
        <a:ext cx="38624" cy="38624"/>
      </dsp:txXfrm>
    </dsp:sp>
    <dsp:sp modelId="{CC475564-C3F8-40B3-A10D-19E2228F000C}">
      <dsp:nvSpPr>
        <dsp:cNvPr id="0" name=""/>
        <dsp:cNvSpPr/>
      </dsp:nvSpPr>
      <dsp:spPr>
        <a:xfrm>
          <a:off x="2299914" y="902550"/>
          <a:ext cx="1568170" cy="78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IR2QSM</a:t>
          </a:r>
        </a:p>
      </dsp:txBody>
      <dsp:txXfrm>
        <a:off x="2322879" y="925515"/>
        <a:ext cx="1522240" cy="738155"/>
      </dsp:txXfrm>
    </dsp:sp>
    <dsp:sp modelId="{2349EC19-1EF0-4AF9-880B-B22FF63B8CC5}">
      <dsp:nvSpPr>
        <dsp:cNvPr id="0" name=""/>
        <dsp:cNvSpPr/>
      </dsp:nvSpPr>
      <dsp:spPr>
        <a:xfrm rot="2142401">
          <a:off x="1600038" y="1950651"/>
          <a:ext cx="77248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72483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1966968" y="1951554"/>
        <a:ext cx="38624" cy="38624"/>
      </dsp:txXfrm>
    </dsp:sp>
    <dsp:sp modelId="{711229AE-9555-491B-AF87-BBB36987BAC2}">
      <dsp:nvSpPr>
        <dsp:cNvPr id="0" name=""/>
        <dsp:cNvSpPr/>
      </dsp:nvSpPr>
      <dsp:spPr>
        <a:xfrm>
          <a:off x="2299914" y="1804248"/>
          <a:ext cx="1568170" cy="78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xQSM</a:t>
          </a:r>
        </a:p>
      </dsp:txBody>
      <dsp:txXfrm>
        <a:off x="2322879" y="1827213"/>
        <a:ext cx="1522240" cy="738155"/>
      </dsp:txXfrm>
    </dsp:sp>
    <dsp:sp modelId="{D53C01C9-C836-4DB0-A164-AE2A715148F6}">
      <dsp:nvSpPr>
        <dsp:cNvPr id="0" name=""/>
        <dsp:cNvSpPr/>
      </dsp:nvSpPr>
      <dsp:spPr>
        <a:xfrm rot="3907178">
          <a:off x="1240819" y="2401500"/>
          <a:ext cx="149092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490922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1949007" y="2384442"/>
        <a:ext cx="74546" cy="74546"/>
      </dsp:txXfrm>
    </dsp:sp>
    <dsp:sp modelId="{E7753CC8-3874-42B9-9D58-99BDC27626A9}">
      <dsp:nvSpPr>
        <dsp:cNvPr id="0" name=""/>
        <dsp:cNvSpPr/>
      </dsp:nvSpPr>
      <dsp:spPr>
        <a:xfrm>
          <a:off x="2299914" y="2705946"/>
          <a:ext cx="1568170" cy="784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DIAM-CNN</a:t>
          </a:r>
        </a:p>
      </dsp:txBody>
      <dsp:txXfrm>
        <a:off x="2322879" y="2728911"/>
        <a:ext cx="1522240" cy="7381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E9DC6-BBC6-4CA6-B24B-0F874ACDC761}">
      <dsp:nvSpPr>
        <dsp:cNvPr id="0" name=""/>
        <dsp:cNvSpPr/>
      </dsp:nvSpPr>
      <dsp:spPr>
        <a:xfrm>
          <a:off x="1058941" y="290"/>
          <a:ext cx="1312664" cy="656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Physical Block</a:t>
          </a:r>
          <a:endParaRPr lang="en-US" sz="2100" kern="1200" dirty="0"/>
        </a:p>
      </dsp:txBody>
      <dsp:txXfrm>
        <a:off x="1078164" y="19513"/>
        <a:ext cx="1274218" cy="617886"/>
      </dsp:txXfrm>
    </dsp:sp>
    <dsp:sp modelId="{45F1FA0D-74AF-44B2-8C82-97AD88DE4144}">
      <dsp:nvSpPr>
        <dsp:cNvPr id="0" name=""/>
        <dsp:cNvSpPr/>
      </dsp:nvSpPr>
      <dsp:spPr>
        <a:xfrm>
          <a:off x="1190207" y="656622"/>
          <a:ext cx="131266" cy="492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249"/>
              </a:lnTo>
              <a:lnTo>
                <a:pt x="131266" y="49224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35E7EE-3C71-4D69-9CFF-89E24023BA65}">
      <dsp:nvSpPr>
        <dsp:cNvPr id="0" name=""/>
        <dsp:cNvSpPr/>
      </dsp:nvSpPr>
      <dsp:spPr>
        <a:xfrm>
          <a:off x="1321473" y="820705"/>
          <a:ext cx="1683213" cy="6563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Prepares the input for next iteration</a:t>
          </a:r>
          <a:endParaRPr lang="en-US" sz="1400" kern="1200" dirty="0"/>
        </a:p>
      </dsp:txBody>
      <dsp:txXfrm>
        <a:off x="1340696" y="839928"/>
        <a:ext cx="1644767" cy="617886"/>
      </dsp:txXfrm>
    </dsp:sp>
    <dsp:sp modelId="{72AEC2F0-87B7-44BE-AF0B-FA38F62E5047}">
      <dsp:nvSpPr>
        <dsp:cNvPr id="0" name=""/>
        <dsp:cNvSpPr/>
      </dsp:nvSpPr>
      <dsp:spPr>
        <a:xfrm>
          <a:off x="3070320" y="290"/>
          <a:ext cx="1312664" cy="656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528355"/>
                <a:satOff val="-10245"/>
                <a:lumOff val="-10589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4">
                <a:hueOff val="-1528355"/>
                <a:satOff val="-10245"/>
                <a:lumOff val="-10589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4">
                <a:hueOff val="-1528355"/>
                <a:satOff val="-10245"/>
                <a:lumOff val="-10589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CNN block</a:t>
          </a:r>
          <a:endParaRPr lang="en-US" sz="2100" kern="1200" dirty="0"/>
        </a:p>
      </dsp:txBody>
      <dsp:txXfrm>
        <a:off x="3089543" y="19513"/>
        <a:ext cx="1274218" cy="617886"/>
      </dsp:txXfrm>
    </dsp:sp>
    <dsp:sp modelId="{EFFB0539-235A-45BA-88D1-3449974813FA}">
      <dsp:nvSpPr>
        <dsp:cNvPr id="0" name=""/>
        <dsp:cNvSpPr/>
      </dsp:nvSpPr>
      <dsp:spPr>
        <a:xfrm>
          <a:off x="3201586" y="656622"/>
          <a:ext cx="131266" cy="492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249"/>
              </a:lnTo>
              <a:lnTo>
                <a:pt x="131266" y="49224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0679EC-3A4B-4B96-8F4B-8B7B5F15D9AD}">
      <dsp:nvSpPr>
        <dsp:cNvPr id="0" name=""/>
        <dsp:cNvSpPr/>
      </dsp:nvSpPr>
      <dsp:spPr>
        <a:xfrm>
          <a:off x="3332853" y="820705"/>
          <a:ext cx="1704205" cy="6563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-1528355"/>
              <a:satOff val="-10245"/>
              <a:lumOff val="-1058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Learns the Parameters of iterative equations</a:t>
          </a:r>
          <a:endParaRPr lang="en-US" sz="1400" kern="1200" dirty="0"/>
        </a:p>
      </dsp:txBody>
      <dsp:txXfrm>
        <a:off x="3352076" y="839928"/>
        <a:ext cx="1665759" cy="6178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9A3009-0A49-4D92-9590-FDDBB713C22B}">
      <dsp:nvSpPr>
        <dsp:cNvPr id="0" name=""/>
        <dsp:cNvSpPr/>
      </dsp:nvSpPr>
      <dsp:spPr>
        <a:xfrm>
          <a:off x="5332" y="0"/>
          <a:ext cx="5129714" cy="3749040"/>
        </a:xfrm>
        <a:prstGeom prst="roundRect">
          <a:avLst>
            <a:gd name="adj" fmla="val 10000"/>
          </a:avLst>
        </a:prstGeom>
        <a:solidFill>
          <a:srgbClr val="FFD9D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                      3D QSM</a:t>
          </a:r>
        </a:p>
      </dsp:txBody>
      <dsp:txXfrm>
        <a:off x="5332" y="0"/>
        <a:ext cx="5129714" cy="1124712"/>
      </dsp:txXfrm>
    </dsp:sp>
    <dsp:sp modelId="{BB070D3F-10DC-4272-9665-5BD9974B291B}">
      <dsp:nvSpPr>
        <dsp:cNvPr id="0" name=""/>
        <dsp:cNvSpPr/>
      </dsp:nvSpPr>
      <dsp:spPr>
        <a:xfrm>
          <a:off x="518304" y="1124803"/>
          <a:ext cx="4103771" cy="5461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Huge computation resources</a:t>
          </a:r>
        </a:p>
      </dsp:txBody>
      <dsp:txXfrm>
        <a:off x="534300" y="1140799"/>
        <a:ext cx="4071779" cy="514163"/>
      </dsp:txXfrm>
    </dsp:sp>
    <dsp:sp modelId="{E35F9C61-F802-4FCF-9866-CE713C9EB924}">
      <dsp:nvSpPr>
        <dsp:cNvPr id="0" name=""/>
        <dsp:cNvSpPr/>
      </dsp:nvSpPr>
      <dsp:spPr>
        <a:xfrm>
          <a:off x="518304" y="1754982"/>
          <a:ext cx="4103771" cy="5461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Lengthy Training time</a:t>
          </a:r>
        </a:p>
      </dsp:txBody>
      <dsp:txXfrm>
        <a:off x="534300" y="1770978"/>
        <a:ext cx="4071779" cy="514163"/>
      </dsp:txXfrm>
    </dsp:sp>
    <dsp:sp modelId="{28C41949-3EB2-49B0-8C4F-0F6F49A5AC4E}">
      <dsp:nvSpPr>
        <dsp:cNvPr id="0" name=""/>
        <dsp:cNvSpPr/>
      </dsp:nvSpPr>
      <dsp:spPr>
        <a:xfrm>
          <a:off x="518304" y="2385161"/>
          <a:ext cx="4103771" cy="5461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Limited to smaller patch size</a:t>
          </a:r>
        </a:p>
      </dsp:txBody>
      <dsp:txXfrm>
        <a:off x="534300" y="2401157"/>
        <a:ext cx="4071779" cy="514163"/>
      </dsp:txXfrm>
    </dsp:sp>
    <dsp:sp modelId="{3FE69659-8F6D-4D3D-B829-6C71FD01E077}">
      <dsp:nvSpPr>
        <dsp:cNvPr id="0" name=""/>
        <dsp:cNvSpPr/>
      </dsp:nvSpPr>
      <dsp:spPr>
        <a:xfrm>
          <a:off x="518304" y="3015341"/>
          <a:ext cx="4103771" cy="5461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Unnecessary for clinical diagnosis</a:t>
          </a:r>
        </a:p>
      </dsp:txBody>
      <dsp:txXfrm>
        <a:off x="534300" y="3031337"/>
        <a:ext cx="4071779" cy="514163"/>
      </dsp:txXfrm>
    </dsp:sp>
    <dsp:sp modelId="{77576E0A-755F-4719-934A-9F8457468B86}">
      <dsp:nvSpPr>
        <dsp:cNvPr id="0" name=""/>
        <dsp:cNvSpPr/>
      </dsp:nvSpPr>
      <dsp:spPr>
        <a:xfrm>
          <a:off x="5519775" y="0"/>
          <a:ext cx="5129714" cy="3749040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      2D QSM</a:t>
          </a:r>
        </a:p>
      </dsp:txBody>
      <dsp:txXfrm>
        <a:off x="5519775" y="0"/>
        <a:ext cx="5129714" cy="1124712"/>
      </dsp:txXfrm>
    </dsp:sp>
    <dsp:sp modelId="{52014ED6-8B2C-488E-B7E6-53F294B35AFF}">
      <dsp:nvSpPr>
        <dsp:cNvPr id="0" name=""/>
        <dsp:cNvSpPr/>
      </dsp:nvSpPr>
      <dsp:spPr>
        <a:xfrm>
          <a:off x="6032747" y="1124803"/>
          <a:ext cx="4103771" cy="5461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Minimal computation resources</a:t>
          </a:r>
        </a:p>
      </dsp:txBody>
      <dsp:txXfrm>
        <a:off x="6048743" y="1140799"/>
        <a:ext cx="4071779" cy="514163"/>
      </dsp:txXfrm>
    </dsp:sp>
    <dsp:sp modelId="{04941DC7-9EB1-4413-B45A-4AC3276D4939}">
      <dsp:nvSpPr>
        <dsp:cNvPr id="0" name=""/>
        <dsp:cNvSpPr/>
      </dsp:nvSpPr>
      <dsp:spPr>
        <a:xfrm>
          <a:off x="6032747" y="1754982"/>
          <a:ext cx="4103771" cy="5461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Reduced Training time</a:t>
          </a:r>
        </a:p>
      </dsp:txBody>
      <dsp:txXfrm>
        <a:off x="6048743" y="1770978"/>
        <a:ext cx="4071779" cy="514163"/>
      </dsp:txXfrm>
    </dsp:sp>
    <dsp:sp modelId="{D37F525D-7DFB-48C0-87F9-27042E14DA9B}">
      <dsp:nvSpPr>
        <dsp:cNvPr id="0" name=""/>
        <dsp:cNvSpPr/>
      </dsp:nvSpPr>
      <dsp:spPr>
        <a:xfrm>
          <a:off x="6032747" y="2385161"/>
          <a:ext cx="4103771" cy="5461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3</a:t>
          </a:r>
          <a:r>
            <a:rPr lang="en-US" sz="18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×</a:t>
          </a:r>
          <a:r>
            <a:rPr lang="en-US" sz="1800" b="1" kern="1200" dirty="0"/>
            <a:t> bigger patch size</a:t>
          </a:r>
        </a:p>
      </dsp:txBody>
      <dsp:txXfrm>
        <a:off x="6048743" y="2401157"/>
        <a:ext cx="4071779" cy="514163"/>
      </dsp:txXfrm>
    </dsp:sp>
    <dsp:sp modelId="{16D3FBBD-F7E6-44F8-A0F7-98AA0993131B}">
      <dsp:nvSpPr>
        <dsp:cNvPr id="0" name=""/>
        <dsp:cNvSpPr/>
      </dsp:nvSpPr>
      <dsp:spPr>
        <a:xfrm>
          <a:off x="6032747" y="3015341"/>
          <a:ext cx="4103771" cy="5461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Sufficient for clinical diagnosis</a:t>
          </a:r>
        </a:p>
      </dsp:txBody>
      <dsp:txXfrm>
        <a:off x="6048743" y="3031337"/>
        <a:ext cx="4071779" cy="5141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23346"/>
          <a:ext cx="5303837" cy="561599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Background and theory</a:t>
          </a:r>
        </a:p>
      </dsp:txBody>
      <dsp:txXfrm>
        <a:off x="27415" y="50761"/>
        <a:ext cx="5249007" cy="506769"/>
      </dsp:txXfrm>
    </dsp:sp>
    <dsp:sp modelId="{DE097859-5A11-4876-ABDC-53BE8D492093}">
      <dsp:nvSpPr>
        <dsp:cNvPr id="0" name=""/>
        <dsp:cNvSpPr/>
      </dsp:nvSpPr>
      <dsp:spPr>
        <a:xfrm>
          <a:off x="0" y="654066"/>
          <a:ext cx="5303837" cy="561599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Literature Review of algorithms</a:t>
          </a:r>
        </a:p>
      </dsp:txBody>
      <dsp:txXfrm>
        <a:off x="27415" y="681481"/>
        <a:ext cx="5249007" cy="506769"/>
      </dsp:txXfrm>
    </dsp:sp>
    <dsp:sp modelId="{8E7CE953-9633-4AE0-8102-CA39EEA75DC2}">
      <dsp:nvSpPr>
        <dsp:cNvPr id="0" name=""/>
        <dsp:cNvSpPr/>
      </dsp:nvSpPr>
      <dsp:spPr>
        <a:xfrm>
          <a:off x="0" y="1284786"/>
          <a:ext cx="5303837" cy="561599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processing</a:t>
          </a:r>
        </a:p>
      </dsp:txBody>
      <dsp:txXfrm>
        <a:off x="27415" y="1312201"/>
        <a:ext cx="5249007" cy="506769"/>
      </dsp:txXfrm>
    </dsp:sp>
    <dsp:sp modelId="{B1896AFD-4E7A-4664-B756-8A776AF54679}">
      <dsp:nvSpPr>
        <dsp:cNvPr id="0" name=""/>
        <dsp:cNvSpPr/>
      </dsp:nvSpPr>
      <dsp:spPr>
        <a:xfrm>
          <a:off x="0" y="1915506"/>
          <a:ext cx="5303837" cy="561599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Training</a:t>
          </a:r>
        </a:p>
      </dsp:txBody>
      <dsp:txXfrm>
        <a:off x="27415" y="1942921"/>
        <a:ext cx="5249007" cy="506769"/>
      </dsp:txXfrm>
    </dsp:sp>
    <dsp:sp modelId="{733AC3BE-5D73-41C0-AA44-65F8BBF973C9}">
      <dsp:nvSpPr>
        <dsp:cNvPr id="0" name=""/>
        <dsp:cNvSpPr/>
      </dsp:nvSpPr>
      <dsp:spPr>
        <a:xfrm>
          <a:off x="0" y="2546226"/>
          <a:ext cx="5303837" cy="561599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Results</a:t>
          </a:r>
        </a:p>
      </dsp:txBody>
      <dsp:txXfrm>
        <a:off x="27415" y="2573641"/>
        <a:ext cx="5249007" cy="506769"/>
      </dsp:txXfrm>
    </dsp:sp>
    <dsp:sp modelId="{7458F84A-56AD-4C13-9D43-0A618A475F28}">
      <dsp:nvSpPr>
        <dsp:cNvPr id="0" name=""/>
        <dsp:cNvSpPr/>
      </dsp:nvSpPr>
      <dsp:spPr>
        <a:xfrm>
          <a:off x="0" y="3176946"/>
          <a:ext cx="5303837" cy="561599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</a:t>
          </a:r>
        </a:p>
      </dsp:txBody>
      <dsp:txXfrm>
        <a:off x="27415" y="3204361"/>
        <a:ext cx="5249007" cy="506769"/>
      </dsp:txXfrm>
    </dsp:sp>
    <dsp:sp modelId="{27EA81C7-4534-411F-A83B-9455757B4A4A}">
      <dsp:nvSpPr>
        <dsp:cNvPr id="0" name=""/>
        <dsp:cNvSpPr/>
      </dsp:nvSpPr>
      <dsp:spPr>
        <a:xfrm>
          <a:off x="0" y="3807665"/>
          <a:ext cx="5303837" cy="561599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References</a:t>
          </a:r>
        </a:p>
      </dsp:txBody>
      <dsp:txXfrm>
        <a:off x="27415" y="3835080"/>
        <a:ext cx="5249007" cy="50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0F265C-9DF2-E8FB-C281-49A95720C6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88A12-072E-E9DD-75D8-792036B5CA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F0298-9D9B-42EE-9FBC-5BF5BA8C94E8}" type="datetimeFigureOut">
              <a:rPr lang="en-GB" smtClean="0"/>
              <a:t>16/03/2025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86D79-EFC6-014D-40F3-68F8FB024E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A9D36-8240-DBBB-128E-9E573BE9AC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436C1-A97E-48B9-A38A-E4B8449736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430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F15EC-E103-EA4C-8F3D-F70BFBFE368F}" type="datetimeFigureOut">
              <a:rPr lang="en-BD" smtClean="0"/>
              <a:t>03/16/2025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5D39E-BF79-5044-9B9C-292D64001D9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0034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B6435D3-8090-1D30-837E-5C90FCC646C1}"/>
              </a:ext>
            </a:extLst>
          </p:cNvPr>
          <p:cNvSpPr/>
          <p:nvPr userDrawn="1"/>
        </p:nvSpPr>
        <p:spPr>
          <a:xfrm>
            <a:off x="-3146" y="0"/>
            <a:ext cx="12192000" cy="20371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0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9052" y="4674892"/>
            <a:ext cx="7464446" cy="457201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spc="8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CF256B-783D-1F47-F02E-860D3989792B}"/>
              </a:ext>
            </a:extLst>
          </p:cNvPr>
          <p:cNvSpPr/>
          <p:nvPr userDrawn="1"/>
        </p:nvSpPr>
        <p:spPr>
          <a:xfrm>
            <a:off x="-3146" y="6224026"/>
            <a:ext cx="12192000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04274EB-C6AD-4AF0-A8C5-76F8539F0C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6213" y="158750"/>
            <a:ext cx="9272587" cy="657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F8B375C-47B0-B098-5E2F-4B8C1BF3F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sp>
        <p:nvSpPr>
          <p:cNvPr id="26" name="Date Placeholder 5">
            <a:extLst>
              <a:ext uri="{FF2B5EF4-FFF2-40B4-BE49-F238E27FC236}">
                <a16:creationId xmlns:a16="http://schemas.microsoft.com/office/drawing/2014/main" id="{D82B61AF-E56D-F625-4390-5F63E1884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99150" y="6372123"/>
            <a:ext cx="2373280" cy="4470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Mr. John Doe (St ID: 1906XXX)</a:t>
            </a:r>
            <a:endParaRPr lang="en-BD" dirty="0"/>
          </a:p>
        </p:txBody>
      </p:sp>
      <p:sp>
        <p:nvSpPr>
          <p:cNvPr id="27" name="Footer Placeholder 6">
            <a:extLst>
              <a:ext uri="{FF2B5EF4-FFF2-40B4-BE49-F238E27FC236}">
                <a16:creationId xmlns:a16="http://schemas.microsoft.com/office/drawing/2014/main" id="{2F12B4E6-980F-B96D-7BAF-97CE9407A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72430" y="6371739"/>
            <a:ext cx="5000625" cy="44778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EEE 400: Title of the Presentation</a:t>
            </a:r>
            <a:endParaRPr lang="en-BD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2758542-8664-E93C-59B3-D3D4D90722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16" y="6337301"/>
            <a:ext cx="2608126" cy="50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92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21C061-E4BD-67C6-02E3-02C7112C3A29}"/>
              </a:ext>
            </a:extLst>
          </p:cNvPr>
          <p:cNvSpPr/>
          <p:nvPr userDrawn="1"/>
        </p:nvSpPr>
        <p:spPr>
          <a:xfrm>
            <a:off x="-3146" y="6297307"/>
            <a:ext cx="12192000" cy="5730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Mr. John Doe (St ID: 1906XXX)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Title of the Presentation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99FCF85-C9C5-C5A5-AFED-825D40A292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16" y="6337301"/>
            <a:ext cx="2608126" cy="50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40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21C061-E4BD-67C6-02E3-02C7112C3A29}"/>
              </a:ext>
            </a:extLst>
          </p:cNvPr>
          <p:cNvSpPr/>
          <p:nvPr userDrawn="1"/>
        </p:nvSpPr>
        <p:spPr>
          <a:xfrm>
            <a:off x="-3146" y="6297307"/>
            <a:ext cx="12192000" cy="5730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Mr. John Doe (St ID: 1906XXX)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Title of the Presentation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9CA169-9B9D-4F5F-99DB-9B8799CE6A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16" y="6337301"/>
            <a:ext cx="2608126" cy="50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24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21C061-E4BD-67C6-02E3-02C7112C3A29}"/>
              </a:ext>
            </a:extLst>
          </p:cNvPr>
          <p:cNvSpPr/>
          <p:nvPr userDrawn="1"/>
        </p:nvSpPr>
        <p:spPr>
          <a:xfrm>
            <a:off x="-3146" y="6297307"/>
            <a:ext cx="12192000" cy="5730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Mr. John Doe (St ID: 1906XXX)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Title of the Presentation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3BF6E5-C98C-F708-B2BD-4219218A8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788" y="1401370"/>
            <a:ext cx="5303520" cy="439337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C654A39-EB62-320C-8C11-C8083EC9B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01370"/>
            <a:ext cx="5780566" cy="439337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E481434-F0A1-536B-3509-D9027D3BA0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16" y="6337301"/>
            <a:ext cx="2608126" cy="50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57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21C061-E4BD-67C6-02E3-02C7112C3A29}"/>
              </a:ext>
            </a:extLst>
          </p:cNvPr>
          <p:cNvSpPr/>
          <p:nvPr userDrawn="1"/>
        </p:nvSpPr>
        <p:spPr>
          <a:xfrm>
            <a:off x="-3146" y="6297307"/>
            <a:ext cx="12192000" cy="5730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Mr. John Doe (St ID: 1906XXX)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03088" y="1374032"/>
            <a:ext cx="5592726" cy="1347903"/>
          </a:xfrm>
        </p:spPr>
        <p:txBody>
          <a:bodyPr/>
          <a:lstStyle>
            <a:lvl1pPr>
              <a:defRPr sz="3200">
                <a:solidFill>
                  <a:srgbClr val="C00000"/>
                </a:solidFill>
              </a:defRPr>
            </a:lvl1pPr>
          </a:lstStyle>
          <a:p>
            <a:pPr algn="ctr"/>
            <a:r>
              <a:rPr lang="en-US"/>
              <a:t>EEE 400: Title of the Presentation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3BF6E5-C98C-F708-B2BD-4219218A8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788" y="1401370"/>
            <a:ext cx="5303520" cy="439337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C654A39-EB62-320C-8C11-C8083EC9B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902688"/>
            <a:ext cx="5780566" cy="289205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EA50BAA-A03E-B6F3-D07D-7D0FCC9237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16" y="6337301"/>
            <a:ext cx="2608126" cy="50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6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21C061-E4BD-67C6-02E3-02C7112C3A29}"/>
              </a:ext>
            </a:extLst>
          </p:cNvPr>
          <p:cNvSpPr/>
          <p:nvPr userDrawn="1"/>
        </p:nvSpPr>
        <p:spPr>
          <a:xfrm>
            <a:off x="-3146" y="6297307"/>
            <a:ext cx="12192000" cy="5730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Mr. John Doe (St ID: 1906XXX)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Title of the Presentation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567B045-7A06-D90F-9F3E-15EF1ACBE2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16" y="6337301"/>
            <a:ext cx="2608126" cy="50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88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21C061-E4BD-67C6-02E3-02C7112C3A29}"/>
              </a:ext>
            </a:extLst>
          </p:cNvPr>
          <p:cNvSpPr/>
          <p:nvPr userDrawn="1"/>
        </p:nvSpPr>
        <p:spPr>
          <a:xfrm>
            <a:off x="-3146" y="6297307"/>
            <a:ext cx="12192000" cy="5730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Mr. John Doe (St ID: 1906XXX)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Title of the Presentation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3BF6E5-C98C-F708-B2BD-4219218A8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789" y="1967023"/>
            <a:ext cx="5303520" cy="41466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C654A39-EB62-320C-8C11-C8083EC9B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1" y="1967023"/>
            <a:ext cx="5780566" cy="41466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92C07-A07E-2C6C-A2ED-5CFA375CA0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37789" y="1304938"/>
            <a:ext cx="530352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800" b="1">
                <a:solidFill>
                  <a:srgbClr val="C00000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A2C0FB6-34A7-D512-4170-BFD90919A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1" y="1304938"/>
            <a:ext cx="575821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800" b="1">
                <a:solidFill>
                  <a:srgbClr val="C00000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BA452B5-F045-0DFC-00DE-44DFE4DE1A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16" y="6337301"/>
            <a:ext cx="2608126" cy="50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3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B6435D3-8090-1D30-837E-5C90FCC646C1}"/>
              </a:ext>
            </a:extLst>
          </p:cNvPr>
          <p:cNvSpPr/>
          <p:nvPr userDrawn="1"/>
        </p:nvSpPr>
        <p:spPr>
          <a:xfrm>
            <a:off x="-3146" y="0"/>
            <a:ext cx="12192000" cy="20371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0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9052" y="4674892"/>
            <a:ext cx="7464446" cy="457201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spc="8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CF256B-783D-1F47-F02E-860D3989792B}"/>
              </a:ext>
            </a:extLst>
          </p:cNvPr>
          <p:cNvSpPr/>
          <p:nvPr userDrawn="1"/>
        </p:nvSpPr>
        <p:spPr>
          <a:xfrm>
            <a:off x="-3146" y="6224026"/>
            <a:ext cx="12192000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8C9E29-EBFF-985E-158F-E3BDB4E1765B}"/>
              </a:ext>
            </a:extLst>
          </p:cNvPr>
          <p:cNvSpPr txBox="1"/>
          <p:nvPr userDrawn="1"/>
        </p:nvSpPr>
        <p:spPr>
          <a:xfrm>
            <a:off x="1559052" y="5387949"/>
            <a:ext cx="692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Department of Electrical and Electronic Engineering</a:t>
            </a:r>
          </a:p>
          <a:p>
            <a:r>
              <a:rPr lang="en-US" dirty="0"/>
              <a:t>Bangladesh University of Engineering and Technology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04274EB-C6AD-4AF0-A8C5-76F8539F0C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6213" y="158750"/>
            <a:ext cx="9272587" cy="657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F8B375C-47B0-B098-5E2F-4B8C1BF3F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sp>
        <p:nvSpPr>
          <p:cNvPr id="26" name="Date Placeholder 5">
            <a:extLst>
              <a:ext uri="{FF2B5EF4-FFF2-40B4-BE49-F238E27FC236}">
                <a16:creationId xmlns:a16="http://schemas.microsoft.com/office/drawing/2014/main" id="{D82B61AF-E56D-F625-4390-5F63E1884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99150" y="6372123"/>
            <a:ext cx="2373280" cy="4470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Mr. John Doe (St ID: 1906XXX)</a:t>
            </a:r>
            <a:endParaRPr lang="en-BD" dirty="0"/>
          </a:p>
        </p:txBody>
      </p:sp>
      <p:sp>
        <p:nvSpPr>
          <p:cNvPr id="27" name="Footer Placeholder 6">
            <a:extLst>
              <a:ext uri="{FF2B5EF4-FFF2-40B4-BE49-F238E27FC236}">
                <a16:creationId xmlns:a16="http://schemas.microsoft.com/office/drawing/2014/main" id="{2F12B4E6-980F-B96D-7BAF-97CE9407A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72430" y="6371739"/>
            <a:ext cx="5000625" cy="44778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EEE 400: Title of the Presentation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604232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Mr. John Doe (St ID: 1906XXX)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Title of the Presentation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3219430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Mr. John Doe (St ID: 1906XXX)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Title of the Presentation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395047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Mr. John Doe (St ID: 1906XXX)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Title of the Presentation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3BF6E5-C98C-F708-B2BD-4219218A8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788" y="1401370"/>
            <a:ext cx="5303520" cy="439337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C654A39-EB62-320C-8C11-C8083EC9B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01370"/>
            <a:ext cx="5780566" cy="439337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41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Mr. John Doe (St ID: 1906XXX)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Title of the Presentation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1140156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Mr. John Doe (St ID: 1906XXX)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Title of the Presentation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3BF6E5-C98C-F708-B2BD-4219218A8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789" y="1967023"/>
            <a:ext cx="5303520" cy="414669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C654A39-EB62-320C-8C11-C8083EC9B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1" y="1967023"/>
            <a:ext cx="5780566" cy="414669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92C07-A07E-2C6C-A2ED-5CFA375CA0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37789" y="1304938"/>
            <a:ext cx="530352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800" b="1">
                <a:solidFill>
                  <a:srgbClr val="C00000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A2C0FB6-34A7-D512-4170-BFD90919A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1" y="1304938"/>
            <a:ext cx="575821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800" b="1">
                <a:solidFill>
                  <a:srgbClr val="C00000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4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Mr. John Doe (St ID: 1906XXX)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Title of the Presentation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3BF6E5-C98C-F708-B2BD-4219218A8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2597" y="1796903"/>
            <a:ext cx="5303520" cy="391349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C654A39-EB62-320C-8C11-C8083EC9B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0809" y="1796903"/>
            <a:ext cx="5780566" cy="391349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92C07-A07E-2C6C-A2ED-5CFA375CA0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37789" y="1304938"/>
            <a:ext cx="5303520" cy="491964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800" b="1">
                <a:solidFill>
                  <a:srgbClr val="C00000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A2C0FB6-34A7-D512-4170-BFD90919A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1" y="1304938"/>
            <a:ext cx="5758210" cy="491964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800" b="1">
                <a:solidFill>
                  <a:srgbClr val="C00000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40794BA-A3B7-4A23-B918-0FEE4192B3A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61508" y="5741727"/>
            <a:ext cx="5303520" cy="491964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0C5A0B9-2EDE-4E12-8F33-F935C1D4C8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30353" y="5741727"/>
            <a:ext cx="5758210" cy="491964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i="1">
                <a:solidFill>
                  <a:schemeClr val="tx1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13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Mr. John Doe (St ID: 1906XXX)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Title of the Presentation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3BF6E5-C98C-F708-B2BD-4219218A8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2597" y="1796903"/>
            <a:ext cx="5303520" cy="391349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C654A39-EB62-320C-8C11-C8083EC9B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0809" y="1796903"/>
            <a:ext cx="5780566" cy="391349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92C07-A07E-2C6C-A2ED-5CFA375CA0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37789" y="1304938"/>
            <a:ext cx="11563586" cy="491964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800" b="1">
                <a:solidFill>
                  <a:srgbClr val="C00000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0C5A0B9-2EDE-4E12-8F33-F935C1D4C8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30353" y="5741727"/>
            <a:ext cx="5758210" cy="491964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i="1">
                <a:solidFill>
                  <a:schemeClr val="tx1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5146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52ED7D-C8C9-FC45-9D41-2B197068D5F8}"/>
              </a:ext>
            </a:extLst>
          </p:cNvPr>
          <p:cNvSpPr/>
          <p:nvPr userDrawn="1"/>
        </p:nvSpPr>
        <p:spPr>
          <a:xfrm>
            <a:off x="-3146" y="6297307"/>
            <a:ext cx="12192000" cy="5730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609" y="459714"/>
            <a:ext cx="11546958" cy="729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609" y="1493520"/>
            <a:ext cx="11546958" cy="454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576C60AE-BF9F-E948-A464-57EC6013B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99149" y="6372123"/>
            <a:ext cx="2993149" cy="4470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Mr. John Doe (St ID: 1906XXX)</a:t>
            </a:r>
            <a:endParaRPr lang="en-BD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DCD1120D-AD02-624F-AC7B-A52A109EC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81700" y="6371739"/>
            <a:ext cx="4291355" cy="44778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EEE 400: Title of the Presentation</a:t>
            </a:r>
            <a:endParaRPr lang="en-BD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849F54-1AE9-9CF4-01D8-A745326B63D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016" y="6337301"/>
            <a:ext cx="2608126" cy="50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2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6" r:id="rId2"/>
    <p:sldLayoutId id="2147483711" r:id="rId3"/>
    <p:sldLayoutId id="2147483721" r:id="rId4"/>
    <p:sldLayoutId id="2147483719" r:id="rId5"/>
    <p:sldLayoutId id="2147483723" r:id="rId6"/>
    <p:sldLayoutId id="2147483725" r:id="rId7"/>
    <p:sldLayoutId id="2147483729" r:id="rId8"/>
    <p:sldLayoutId id="2147483730" r:id="rId9"/>
    <p:sldLayoutId id="2147483720" r:id="rId10"/>
    <p:sldLayoutId id="2147483718" r:id="rId11"/>
    <p:sldLayoutId id="2147483717" r:id="rId12"/>
    <p:sldLayoutId id="2147483727" r:id="rId13"/>
    <p:sldLayoutId id="2147483722" r:id="rId14"/>
    <p:sldLayoutId id="2147483724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cap="none" spc="0" baseline="0" dirty="0">
          <a:solidFill>
            <a:srgbClr val="C00000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7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4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12" Type="http://schemas.microsoft.com/office/2007/relationships/diagramDrawing" Target="../diagrams/drawing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11" Type="http://schemas.openxmlformats.org/officeDocument/2006/relationships/diagramColors" Target="../diagrams/colors3.xml"/><Relationship Id="rId5" Type="http://schemas.openxmlformats.org/officeDocument/2006/relationships/diagramColors" Target="../diagrams/colors2.xml"/><Relationship Id="rId10" Type="http://schemas.openxmlformats.org/officeDocument/2006/relationships/diagramQuickStyle" Target="../diagrams/quickStyle3.xml"/><Relationship Id="rId4" Type="http://schemas.openxmlformats.org/officeDocument/2006/relationships/diagramQuickStyle" Target="../diagrams/quickStyle2.xml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6C925-AD3C-084C-A393-173805EA7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120350"/>
            <a:ext cx="10067925" cy="1580405"/>
          </a:xfrm>
        </p:spPr>
        <p:txBody>
          <a:bodyPr/>
          <a:lstStyle/>
          <a:p>
            <a:r>
              <a:rPr lang="en-US" sz="3600" cap="none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Towards an Advanced Deep learning Algorithm for MRI Quantitative Susceptibility Mapping (QSM) with Magnetic Anisotropy</a:t>
            </a:r>
            <a:endParaRPr lang="en-BD" sz="3600" cap="non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5636667E-12AA-33D2-00FA-4C32ED7D0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8450" y="4000772"/>
            <a:ext cx="6068316" cy="2073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</a:rPr>
              <a:t>Presented by:</a:t>
            </a:r>
            <a:endParaRPr lang="en-US" sz="2800" dirty="0">
              <a:latin typeface="+mj-lt"/>
            </a:endParaRPr>
          </a:p>
          <a:p>
            <a:pPr marL="58737"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Tasmin Khan</a:t>
            </a:r>
            <a:br>
              <a:rPr lang="en-US" sz="2800" dirty="0">
                <a:latin typeface="+mj-lt"/>
              </a:rPr>
            </a:br>
            <a:r>
              <a:rPr lang="en-US" dirty="0">
                <a:latin typeface="+mj-lt"/>
              </a:rPr>
              <a:t>Student ID: 1906055</a:t>
            </a:r>
            <a:endParaRPr lang="en-GB" dirty="0">
              <a:latin typeface="+mj-lt"/>
            </a:endParaRPr>
          </a:p>
          <a:p>
            <a:pPr marL="574675" indent="-515938">
              <a:buAutoNum type="arabicPeriod"/>
            </a:pPr>
            <a:endParaRPr lang="en-GB" sz="2000" dirty="0">
              <a:latin typeface="+mj-lt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77D0144-D3BB-C357-9F8E-7D9591A7E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</a:t>
            </a:fld>
            <a:endParaRPr lang="en-BD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ECC13EE-FBCE-10C6-EB5D-43BB62188098}"/>
              </a:ext>
            </a:extLst>
          </p:cNvPr>
          <p:cNvSpPr txBox="1">
            <a:spLocks/>
          </p:cNvSpPr>
          <p:nvPr/>
        </p:nvSpPr>
        <p:spPr>
          <a:xfrm>
            <a:off x="1750980" y="1070022"/>
            <a:ext cx="8690042" cy="5101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 sz="3200" cap="small" dirty="0">
                <a:solidFill>
                  <a:schemeClr val="bg1"/>
                </a:solidFill>
              </a:rPr>
              <a:t>EEE 400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47222-A76B-567F-F82E-B34979900BE4}"/>
              </a:ext>
            </a:extLst>
          </p:cNvPr>
          <p:cNvSpPr txBox="1"/>
          <p:nvPr/>
        </p:nvSpPr>
        <p:spPr>
          <a:xfrm>
            <a:off x="6648717" y="4051480"/>
            <a:ext cx="4858871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+mj-lt"/>
              </a:rPr>
              <a:t>Supervisor: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</a:rPr>
              <a:t>Dr. Maruf Ahmed</a:t>
            </a:r>
          </a:p>
          <a:p>
            <a:pPr>
              <a:spcAft>
                <a:spcPts val="600"/>
              </a:spcAft>
            </a:pPr>
            <a:r>
              <a:rPr lang="en-US" sz="2000" b="0" i="0" dirty="0">
                <a:solidFill>
                  <a:srgbClr val="50596C"/>
                </a:solidFill>
                <a:effectLst/>
                <a:latin typeface="+mj-lt"/>
              </a:rPr>
              <a:t>Assistant Professor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50596C"/>
                </a:solidFill>
                <a:latin typeface="+mj-lt"/>
              </a:rPr>
              <a:t>EEE, BUET</a:t>
            </a:r>
            <a:endParaRPr lang="en-GB" sz="2000" dirty="0"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A43A702-4CF0-D740-2F5E-625EB6ED414A}"/>
              </a:ext>
            </a:extLst>
          </p:cNvPr>
          <p:cNvSpPr txBox="1">
            <a:spLocks/>
          </p:cNvSpPr>
          <p:nvPr/>
        </p:nvSpPr>
        <p:spPr>
          <a:xfrm>
            <a:off x="2456330" y="1561024"/>
            <a:ext cx="7279341" cy="460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400" cap="none" dirty="0">
                <a:solidFill>
                  <a:schemeClr val="bg1"/>
                </a:solidFill>
              </a:rPr>
              <a:t>Presentation D</a:t>
            </a:r>
            <a:r>
              <a:rPr lang="en-GB" sz="2400" cap="none" dirty="0">
                <a:solidFill>
                  <a:schemeClr val="bg1"/>
                </a:solidFill>
              </a:rPr>
              <a:t>ate: 16 March 2025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44D3B9B-4D47-C622-5934-3A8FA182B243}"/>
              </a:ext>
            </a:extLst>
          </p:cNvPr>
          <p:cNvSpPr txBox="1">
            <a:spLocks/>
          </p:cNvSpPr>
          <p:nvPr/>
        </p:nvSpPr>
        <p:spPr>
          <a:xfrm>
            <a:off x="-539342" y="258241"/>
            <a:ext cx="13270684" cy="835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 sz="2800" cap="small" spc="300" dirty="0">
                <a:solidFill>
                  <a:schemeClr val="bg1"/>
                </a:solidFill>
              </a:rPr>
              <a:t>Bangladesh University of Engineering and Technology</a:t>
            </a:r>
          </a:p>
          <a:p>
            <a:r>
              <a:rPr lang="en-GB" sz="2800" cap="small" spc="300" dirty="0">
                <a:solidFill>
                  <a:schemeClr val="bg1"/>
                </a:solidFill>
              </a:rPr>
              <a:t>Department of Electrical and Electronic Engineering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571356-DE01-9E19-1EAA-095B93099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EEE 400: Title of the Presentation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2778246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E4F77-DFE5-A417-883A-BE6848A1C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4DD51-85CD-2A21-05DE-E85CA84B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96" y="1015223"/>
            <a:ext cx="11546958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058D4-8E25-D81F-4D31-742499F0A8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164A5-BCD4-90CB-1874-C83404D1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EPIA—Susceptibility mapping pipeline tool for phase images - ScienceDirect">
            <a:extLst>
              <a:ext uri="{FF2B5EF4-FFF2-40B4-BE49-F238E27FC236}">
                <a16:creationId xmlns:a16="http://schemas.microsoft.com/office/drawing/2014/main" id="{78B7345C-B95D-3232-E80F-9F387A65D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874" y="857645"/>
            <a:ext cx="6966537" cy="498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0F35C-945A-2A51-0F45-35DD0B16633A}"/>
              </a:ext>
            </a:extLst>
          </p:cNvPr>
          <p:cNvSpPr txBox="1"/>
          <p:nvPr/>
        </p:nvSpPr>
        <p:spPr>
          <a:xfrm>
            <a:off x="897096" y="2154566"/>
            <a:ext cx="2943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Processing raw MRI scans to trainable dataset is a critical and complex yet time-intensive part of the pipeline. </a:t>
            </a:r>
            <a:endParaRPr lang="en-US" b="1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09EFC-BA8D-319A-7C73-DCEDF848B57B}"/>
              </a:ext>
            </a:extLst>
          </p:cNvPr>
          <p:cNvSpPr txBox="1"/>
          <p:nvPr/>
        </p:nvSpPr>
        <p:spPr>
          <a:xfrm>
            <a:off x="1611713" y="4309510"/>
            <a:ext cx="24283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Chan, K.-S., &amp; Marques, J. P. (2021). SEPIA—Susceptibility mapping pipeline tool for phase images. </a:t>
            </a:r>
            <a:r>
              <a:rPr lang="en-US" sz="1000" i="1" dirty="0" err="1"/>
              <a:t>NeuroImage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69915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D6735-421F-DF1E-5276-362F4BE3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C8BD6-53FF-799C-66C3-0CBF25DC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0" y="903529"/>
            <a:ext cx="5290174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MRI scan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BD721-3AAF-EBAA-D731-B7684BFBAC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C38B3-6229-E277-4721-D75F86971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B19DEC-7D07-FBD7-29D8-599FCFA86F67}"/>
              </a:ext>
            </a:extLst>
          </p:cNvPr>
          <p:cNvSpPr txBox="1"/>
          <p:nvPr/>
        </p:nvSpPr>
        <p:spPr>
          <a:xfrm>
            <a:off x="1183711" y="1709655"/>
            <a:ext cx="8159842" cy="3691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First RF pulses are applied on the tissues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Complex (magnitude and phase) tissue signals are received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Echo time is the time between RF pulse and the signal received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Multiple echo times capture the phase changed at different times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Shorter echo times give clearer magnitude images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Longer echo times give more detailed phase image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818665-6923-4508-C473-59007AFDADA7}"/>
              </a:ext>
            </a:extLst>
          </p:cNvPr>
          <p:cNvGrpSpPr/>
          <p:nvPr/>
        </p:nvGrpSpPr>
        <p:grpSpPr>
          <a:xfrm>
            <a:off x="7249694" y="826408"/>
            <a:ext cx="2809189" cy="1932942"/>
            <a:chOff x="8229600" y="1046146"/>
            <a:chExt cx="2809189" cy="193294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D8CF7A7-9179-E0B5-26AE-1EE4C937FD7F}"/>
                </a:ext>
              </a:extLst>
            </p:cNvPr>
            <p:cNvGrpSpPr/>
            <p:nvPr/>
          </p:nvGrpSpPr>
          <p:grpSpPr>
            <a:xfrm>
              <a:off x="8300720" y="1046146"/>
              <a:ext cx="2738069" cy="1932942"/>
              <a:chOff x="5352520" y="3943177"/>
              <a:chExt cx="3029480" cy="2138664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A09E837-1DE7-B64B-0B35-37125BE1D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0132" r="12431"/>
              <a:stretch/>
            </p:blipFill>
            <p:spPr>
              <a:xfrm>
                <a:off x="5352520" y="3943177"/>
                <a:ext cx="3029480" cy="2138664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1F076AB-044B-8761-20AC-FF2C36163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8068" t="37991" r="7554" b="42246"/>
              <a:stretch/>
            </p:blipFill>
            <p:spPr>
              <a:xfrm>
                <a:off x="6673648" y="4785177"/>
                <a:ext cx="286294" cy="43283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80E8112-E018-61FB-BCBF-F10153BA4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8068" t="37991" r="7554" b="42246"/>
              <a:stretch/>
            </p:blipFill>
            <p:spPr>
              <a:xfrm>
                <a:off x="7306189" y="4769364"/>
                <a:ext cx="286294" cy="432837"/>
              </a:xfrm>
              <a:prstGeom prst="rect">
                <a:avLst/>
              </a:prstGeom>
            </p:spPr>
          </p:pic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6262D1-C9DC-0B28-CF5E-D9E0F27576AC}"/>
                </a:ext>
              </a:extLst>
            </p:cNvPr>
            <p:cNvSpPr/>
            <p:nvPr/>
          </p:nvSpPr>
          <p:spPr>
            <a:xfrm>
              <a:off x="8229600" y="2157382"/>
              <a:ext cx="406400" cy="4638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7762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D6010-CF9D-8CAE-0770-0E6AE425B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78B9-FB50-43D8-CAC7-177E4958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696961"/>
            <a:ext cx="11462000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 Image                          Phase Image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591CD-BD96-0E89-A15A-EFC150962E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C1235-1435-2E1E-E921-DC2D094D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F6A4AB-53FB-F075-032C-468B94383798}"/>
              </a:ext>
            </a:extLst>
          </p:cNvPr>
          <p:cNvSpPr txBox="1"/>
          <p:nvPr/>
        </p:nvSpPr>
        <p:spPr>
          <a:xfrm>
            <a:off x="4880041" y="2442695"/>
            <a:ext cx="2431918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Extracted from 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RAW MRI scans </a:t>
            </a:r>
          </a:p>
          <a:p>
            <a:pPr algn="ctr">
              <a:lnSpc>
                <a:spcPct val="150000"/>
              </a:lnSpc>
            </a:pP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dirty="0"/>
              <a:t>Image viewing Tool: ITK-SNAP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2461F-431A-6B88-77A3-9DAE51593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88" y="1604224"/>
            <a:ext cx="3367952" cy="3849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630B06-3561-AD04-71A9-B947F86B0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0" y="1604224"/>
            <a:ext cx="3322383" cy="37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92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8DD5C-0DD5-D0A3-A5D7-030D6CC9B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EDF2-E2D0-6339-E7B0-668C3439D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5" y="1130900"/>
            <a:ext cx="10993079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Registration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1DFBF-EA9B-97E5-0A5E-0F3B22003A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A7659-D746-1574-3AF0-C6646BA0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6" descr="opencv - Calculate the Affine transformation matrix in image Feature based  registration - Stack Overflow">
            <a:extLst>
              <a:ext uri="{FF2B5EF4-FFF2-40B4-BE49-F238E27FC236}">
                <a16:creationId xmlns:a16="http://schemas.microsoft.com/office/drawing/2014/main" id="{B54070C1-4973-DC28-22D6-9FEB07089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1" t="29541" r="11807"/>
          <a:stretch/>
        </p:blipFill>
        <p:spPr bwMode="auto">
          <a:xfrm flipH="1" flipV="1">
            <a:off x="5320298" y="1457481"/>
            <a:ext cx="6490872" cy="396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A67820-2694-7979-808B-38561774DF35}"/>
              </a:ext>
            </a:extLst>
          </p:cNvPr>
          <p:cNvSpPr txBox="1"/>
          <p:nvPr/>
        </p:nvSpPr>
        <p:spPr>
          <a:xfrm>
            <a:off x="1114425" y="2089978"/>
            <a:ext cx="4410166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Scans acquired in different orientations.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Transformation to get the same subject’s frame of reference for all the images.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Needs </a:t>
            </a:r>
            <a:r>
              <a:rPr lang="en-US" b="1" dirty="0"/>
              <a:t>scaling, rotation, translation, and shearing </a:t>
            </a:r>
            <a:r>
              <a:rPr lang="en-US" dirty="0"/>
              <a:t>to match.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Algorithm: Affine transformation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764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F5538-22F6-BE69-A0F5-D87BB4EC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ECDA4-790D-5B90-19B5-7562050E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Tasmin Khan (St ID: 1906055)</a:t>
            </a:r>
            <a:endParaRPr lang="en-B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142BD-8028-DC0E-0DCB-1E13A416C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14</a:t>
            </a:fld>
            <a:endParaRPr lang="en-BD" dirty="0"/>
          </a:p>
        </p:txBody>
      </p:sp>
      <p:pic>
        <p:nvPicPr>
          <p:cNvPr id="6146" name="Picture 2" descr="Homogeneous Transformation Matrix (a) and Global Homogeneous... | Download  Scientific Diagram">
            <a:extLst>
              <a:ext uri="{FF2B5EF4-FFF2-40B4-BE49-F238E27FC236}">
                <a16:creationId xmlns:a16="http://schemas.microsoft.com/office/drawing/2014/main" id="{FBDFB431-87FF-3806-86E3-DD438B6F7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97" y="2345355"/>
            <a:ext cx="4540715" cy="258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67C013-08DA-7CE6-90F4-031109B8D2B1}"/>
              </a:ext>
            </a:extLst>
          </p:cNvPr>
          <p:cNvSpPr txBox="1"/>
          <p:nvPr/>
        </p:nvSpPr>
        <p:spPr>
          <a:xfrm>
            <a:off x="7312788" y="1579676"/>
            <a:ext cx="41136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4 by 4 Affine registration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10270-3CE1-638A-F149-59D86B327CA2}"/>
              </a:ext>
            </a:extLst>
          </p:cNvPr>
          <p:cNvSpPr txBox="1"/>
          <p:nvPr/>
        </p:nvSpPr>
        <p:spPr>
          <a:xfrm>
            <a:off x="2207086" y="2345355"/>
            <a:ext cx="2980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Example matrix derived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94D14DD-8F02-0ED9-ABBE-4C2FB1B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280" y="1132509"/>
            <a:ext cx="10842044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Matrix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97F1A80-669C-862D-DE43-B1C5638F2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787248"/>
              </p:ext>
            </p:extLst>
          </p:nvPr>
        </p:nvGraphicFramePr>
        <p:xfrm>
          <a:off x="806704" y="3025991"/>
          <a:ext cx="5781008" cy="1447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5252">
                  <a:extLst>
                    <a:ext uri="{9D8B030D-6E8A-4147-A177-3AD203B41FA5}">
                      <a16:colId xmlns:a16="http://schemas.microsoft.com/office/drawing/2014/main" val="2682131450"/>
                    </a:ext>
                  </a:extLst>
                </a:gridCol>
                <a:gridCol w="1445252">
                  <a:extLst>
                    <a:ext uri="{9D8B030D-6E8A-4147-A177-3AD203B41FA5}">
                      <a16:colId xmlns:a16="http://schemas.microsoft.com/office/drawing/2014/main" val="3098302022"/>
                    </a:ext>
                  </a:extLst>
                </a:gridCol>
                <a:gridCol w="1445252">
                  <a:extLst>
                    <a:ext uri="{9D8B030D-6E8A-4147-A177-3AD203B41FA5}">
                      <a16:colId xmlns:a16="http://schemas.microsoft.com/office/drawing/2014/main" val="84233323"/>
                    </a:ext>
                  </a:extLst>
                </a:gridCol>
                <a:gridCol w="1445252">
                  <a:extLst>
                    <a:ext uri="{9D8B030D-6E8A-4147-A177-3AD203B41FA5}">
                      <a16:colId xmlns:a16="http://schemas.microsoft.com/office/drawing/2014/main" val="3800076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0.9201344417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-0.1888734378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0.3360556196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12.26195665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217124"/>
                  </a:ext>
                </a:extLst>
              </a:tr>
              <a:tr h="312647">
                <a:tc>
                  <a:txBody>
                    <a:bodyPr/>
                    <a:lstStyle/>
                    <a:p>
                      <a:r>
                        <a:rPr lang="en-US" sz="1600"/>
                        <a:t>0.2858273205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0.9078385504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-0.2939861069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-3.219740788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245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-0.2528859749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0.367988024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0.8904688316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-18.53737804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314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5362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6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20942-1FBC-CA8F-A6CE-A87E1714F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7B76-145D-9112-10BB-D3B3EE1DC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440" y="570538"/>
            <a:ext cx="10576560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 Extraction to discard invalid regions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2F016-0E97-DC4B-0F01-A7554DFC62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01DAA-333C-71E7-6CA0-C97E3DCA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69D6A8-D73A-39A0-3812-BC5B981ECF4C}"/>
              </a:ext>
            </a:extLst>
          </p:cNvPr>
          <p:cNvSpPr txBox="1"/>
          <p:nvPr/>
        </p:nvSpPr>
        <p:spPr>
          <a:xfrm>
            <a:off x="2499359" y="1208104"/>
            <a:ext cx="7254835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From MRI Magnitude images	</a:t>
            </a:r>
            <a:r>
              <a:rPr lang="en-US" dirty="0"/>
              <a:t>Tools: FSL BET 	Figure: ITK-SNAP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71AAB6-F9B2-BA7D-3C91-90A370E66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219" y="1937708"/>
            <a:ext cx="3425499" cy="39148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3C1274-BCF1-E7B8-3BFC-D25C6ED3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718" y="1937708"/>
            <a:ext cx="3425499" cy="39148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40EDA-29AF-505E-CB30-18C6EC4BB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20" y="1937708"/>
            <a:ext cx="3425499" cy="39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13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A6241-4EB5-0FAA-C4AA-6A51EEF2B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3A3B-06E6-75CA-860A-45202B736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807237"/>
            <a:ext cx="11292958" cy="729006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Unwrapping			     Background Phase Removal  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CECA7-19DD-F5D4-FE45-0BCB3279DC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AABD-E533-0022-16E5-4664F5EE4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AA3F3-D684-FCB8-2BC3-85D622932950}"/>
              </a:ext>
            </a:extLst>
          </p:cNvPr>
          <p:cNvSpPr txBox="1"/>
          <p:nvPr/>
        </p:nvSpPr>
        <p:spPr>
          <a:xfrm>
            <a:off x="4429125" y="2355966"/>
            <a:ext cx="3619499" cy="2653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Done for each echo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sz="2000" dirty="0"/>
          </a:p>
          <a:p>
            <a:r>
              <a:rPr lang="en-US" sz="2000" dirty="0"/>
              <a:t>Algorithm: Laplacian phase unwrapping and VSHARP (Variable Sophisticated Harmonic Artifact Reduction)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82B52B-6203-E09B-7E36-AE5C3DC868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20" t="8195" r="8547" b="7601"/>
          <a:stretch/>
        </p:blipFill>
        <p:spPr>
          <a:xfrm>
            <a:off x="1095375" y="1885949"/>
            <a:ext cx="3048001" cy="35931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5E0E2E-CFDD-6BD1-1FA8-A6797E793B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34" t="8195" r="8833" b="7601"/>
          <a:stretch/>
        </p:blipFill>
        <p:spPr>
          <a:xfrm>
            <a:off x="8048624" y="1885947"/>
            <a:ext cx="3048001" cy="359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31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57A58-4955-788B-769C-5A0FD88C5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976D-AA8D-5757-570E-33722B123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265" y="782124"/>
            <a:ext cx="11546958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echoes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D4CF2-AECD-EEF1-3457-668F7E5B31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A5A60-9BEB-EAF5-B467-97C0D4AFB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21D6E2-4DFA-2429-1C9F-26B1EF3B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61" t="13381" r="12290" b="10794"/>
          <a:stretch/>
        </p:blipFill>
        <p:spPr>
          <a:xfrm>
            <a:off x="882265" y="3429005"/>
            <a:ext cx="2114289" cy="2451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CCECE2-728A-F903-1347-60DEBF0AD0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18" t="13381" r="13033" b="10794"/>
          <a:stretch/>
        </p:blipFill>
        <p:spPr>
          <a:xfrm>
            <a:off x="2909590" y="3429000"/>
            <a:ext cx="2114289" cy="24511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E8A6E-A4B3-E4BD-447B-04A87A5B45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249" t="13714" r="12290" b="10753"/>
          <a:stretch/>
        </p:blipFill>
        <p:spPr>
          <a:xfrm>
            <a:off x="4994891" y="3429003"/>
            <a:ext cx="2114289" cy="24511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079AA9-A6DD-3BAE-BB0A-C8B2E4E322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859" t="13381" r="10284" b="10794"/>
          <a:stretch/>
        </p:blipFill>
        <p:spPr>
          <a:xfrm>
            <a:off x="7051204" y="3429000"/>
            <a:ext cx="2230497" cy="24511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D44B4A-7230-E815-FD81-F35D229985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269" t="13381" r="12907" b="10794"/>
          <a:stretch/>
        </p:blipFill>
        <p:spPr>
          <a:xfrm>
            <a:off x="9281701" y="3429001"/>
            <a:ext cx="2144711" cy="24511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17215E-01B9-994C-9D24-C9276F695192}"/>
              </a:ext>
            </a:extLst>
          </p:cNvPr>
          <p:cNvSpPr txBox="1"/>
          <p:nvPr/>
        </p:nvSpPr>
        <p:spPr>
          <a:xfrm>
            <a:off x="781857" y="1647908"/>
            <a:ext cx="5110943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Normalizing each echo by </a:t>
            </a:r>
            <a:r>
              <a:rPr lang="el-GR" sz="2000" b="1" dirty="0"/>
              <a:t>2π</a:t>
            </a:r>
            <a:r>
              <a:rPr lang="en-US" sz="2000" b="1" dirty="0">
                <a:solidFill>
                  <a:srgbClr val="C40010"/>
                </a:solidFill>
              </a:rPr>
              <a:t> </a:t>
            </a:r>
            <a:r>
              <a:rPr lang="en-US" sz="2000" b="1" dirty="0"/>
              <a:t>· </a:t>
            </a:r>
            <a:r>
              <a:rPr lang="el-GR" sz="2000" b="1" dirty="0"/>
              <a:t>γ</a:t>
            </a:r>
            <a:r>
              <a:rPr lang="en-US" sz="2000" b="1" dirty="0"/>
              <a:t> · TE ·</a:t>
            </a:r>
            <a:r>
              <a:rPr lang="en-US" sz="2000" b="1" dirty="0">
                <a:solidFill>
                  <a:srgbClr val="C40010"/>
                </a:solidFill>
              </a:rPr>
              <a:t> </a:t>
            </a:r>
            <a:r>
              <a:rPr lang="en-US" sz="2000" b="1" dirty="0"/>
              <a:t>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 </a:t>
            </a:r>
            <a:r>
              <a:rPr lang="el-GR" sz="2000" b="1" dirty="0"/>
              <a:t>γ</a:t>
            </a:r>
            <a:r>
              <a:rPr lang="en-US" sz="2000" b="1" dirty="0"/>
              <a:t> constant, TE echo time,</a:t>
            </a:r>
            <a:r>
              <a:rPr lang="en-US" sz="2000" b="1" dirty="0">
                <a:solidFill>
                  <a:srgbClr val="C40010"/>
                </a:solidFill>
              </a:rPr>
              <a:t> </a:t>
            </a:r>
            <a:r>
              <a:rPr lang="en-US" sz="2000" b="1" dirty="0"/>
              <a:t>B magnetic field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Averaging over </a:t>
            </a:r>
            <a:r>
              <a:rPr lang="en-US" sz="2000" b="1" dirty="0">
                <a:solidFill>
                  <a:srgbClr val="C00000"/>
                </a:solidFill>
              </a:rPr>
              <a:t>5-7 echoes</a:t>
            </a:r>
            <a:r>
              <a:rPr lang="en-US" sz="2000" b="1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345CD6-6B1B-CBF1-6F93-336C1FE7BDD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234" t="13864" r="11134" b="11944"/>
          <a:stretch/>
        </p:blipFill>
        <p:spPr>
          <a:xfrm>
            <a:off x="8062677" y="510520"/>
            <a:ext cx="2438048" cy="2697578"/>
          </a:xfrm>
          <a:prstGeom prst="rect">
            <a:avLst/>
          </a:prstGeom>
        </p:spPr>
      </p:pic>
      <p:sp>
        <p:nvSpPr>
          <p:cNvPr id="21" name="Arrow: Notched Right 20">
            <a:extLst>
              <a:ext uri="{FF2B5EF4-FFF2-40B4-BE49-F238E27FC236}">
                <a16:creationId xmlns:a16="http://schemas.microsoft.com/office/drawing/2014/main" id="{81458C26-D42D-AF22-CD6E-3D25AC055AE6}"/>
              </a:ext>
            </a:extLst>
          </p:cNvPr>
          <p:cNvSpPr/>
          <p:nvPr/>
        </p:nvSpPr>
        <p:spPr>
          <a:xfrm>
            <a:off x="5919144" y="1859309"/>
            <a:ext cx="1638300" cy="574137"/>
          </a:xfrm>
          <a:prstGeom prst="notched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5DCB1A-E39B-B9F5-F856-82D29F5830AC}"/>
              </a:ext>
            </a:extLst>
          </p:cNvPr>
          <p:cNvSpPr txBox="1"/>
          <p:nvPr/>
        </p:nvSpPr>
        <p:spPr>
          <a:xfrm>
            <a:off x="5711825" y="1288803"/>
            <a:ext cx="62166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Final phase map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7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953D4-FC15-11A0-116B-87EA2ED07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6296-CC11-8E77-6A7A-AC827160A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20" y="1009173"/>
            <a:ext cx="10899734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Magnetic Susceptibility Anisotropy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94230-7E65-C5DB-57D2-BF592E087A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AA8BD-6F58-4FA6-5922-60EEE396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34651-AAC6-78A5-89A8-812F9605CA78}"/>
              </a:ext>
            </a:extLst>
          </p:cNvPr>
          <p:cNvSpPr txBox="1"/>
          <p:nvPr/>
        </p:nvSpPr>
        <p:spPr>
          <a:xfrm>
            <a:off x="1918507" y="1731351"/>
            <a:ext cx="9507905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Accounts for </a:t>
            </a:r>
            <a:r>
              <a:rPr lang="en-US" sz="2000" b="1" dirty="0"/>
              <a:t>Directional dependence</a:t>
            </a:r>
            <a:r>
              <a:rPr lang="en-US" sz="2000" dirty="0"/>
              <a:t> of magnetic property based on orientation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DB61B0-01D6-3C01-FD67-EE33B3B350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30" t="8043" r="7328" b="47084"/>
          <a:stretch/>
        </p:blipFill>
        <p:spPr>
          <a:xfrm>
            <a:off x="2053794" y="3318046"/>
            <a:ext cx="2737281" cy="15512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5EBA16-2155-0585-76E6-B02254348436}"/>
              </a:ext>
            </a:extLst>
          </p:cNvPr>
          <p:cNvSpPr txBox="1"/>
          <p:nvPr/>
        </p:nvSpPr>
        <p:spPr>
          <a:xfrm>
            <a:off x="3052424" y="2742297"/>
            <a:ext cx="6238876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Isotropic				         		Anisotropic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D1F23-602D-7BFE-C2B7-B70AFB7F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30" t="58145" r="7328"/>
          <a:stretch/>
        </p:blipFill>
        <p:spPr>
          <a:xfrm>
            <a:off x="6171862" y="3188589"/>
            <a:ext cx="2814577" cy="14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31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293EA-7002-3581-2CB9-6AE724217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6ABF-6CD5-41D3-6A98-D3B19D895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945" y="493716"/>
            <a:ext cx="10899734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Susceptibility Reconstruction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9E84D-7F36-079D-8E39-2824CEDB0C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59DE4-FE72-9B3F-3393-4D26B53E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F5ADA-D5EF-B114-BA7C-70D6C79AAC02}"/>
              </a:ext>
            </a:extLst>
          </p:cNvPr>
          <p:cNvSpPr txBox="1"/>
          <p:nvPr/>
        </p:nvSpPr>
        <p:spPr>
          <a:xfrm>
            <a:off x="2503120" y="1135671"/>
            <a:ext cx="7709971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Phase Reconstruction from </a:t>
            </a:r>
            <a:r>
              <a:rPr lang="en-US" sz="2000" b="1" dirty="0"/>
              <a:t>multiple orientation phase images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Algorithm: </a:t>
            </a:r>
            <a:r>
              <a:rPr lang="en-US" sz="2000" b="1" dirty="0" err="1"/>
              <a:t>aSTI</a:t>
            </a:r>
            <a:r>
              <a:rPr lang="en-US" sz="2000" b="1" dirty="0"/>
              <a:t> </a:t>
            </a:r>
            <a:r>
              <a:rPr lang="en-US" sz="2000" dirty="0"/>
              <a:t>(Anisotropic Susceptibility Tensor Imaging)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204287-5B04-701D-B8C9-AB3F2B8A2B85}"/>
              </a:ext>
            </a:extLst>
          </p:cNvPr>
          <p:cNvGrpSpPr/>
          <p:nvPr/>
        </p:nvGrpSpPr>
        <p:grpSpPr>
          <a:xfrm>
            <a:off x="2427139" y="2349312"/>
            <a:ext cx="7861931" cy="3054520"/>
            <a:chOff x="4585668" y="3098336"/>
            <a:chExt cx="6840744" cy="26577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3D140B-FB7F-6D3A-0F44-2C2EAD055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197" t="14667" r="14216" b="9618"/>
            <a:stretch/>
          </p:blipFill>
          <p:spPr>
            <a:xfrm>
              <a:off x="4585668" y="3098336"/>
              <a:ext cx="2290025" cy="265776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9AD337D-33EE-87BC-537E-CE7531E31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357" t="14667" r="15055" b="9618"/>
            <a:stretch/>
          </p:blipFill>
          <p:spPr>
            <a:xfrm>
              <a:off x="6861027" y="3098336"/>
              <a:ext cx="2290026" cy="26577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B7277DF-C690-F912-7F06-DCF957C5D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4953" t="14667" r="15461" b="9618"/>
            <a:stretch/>
          </p:blipFill>
          <p:spPr>
            <a:xfrm>
              <a:off x="9136386" y="3098336"/>
              <a:ext cx="2290026" cy="265776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D63EA33-CA03-B4BD-A109-D4036F487B6A}"/>
              </a:ext>
            </a:extLst>
          </p:cNvPr>
          <p:cNvSpPr txBox="1"/>
          <p:nvPr/>
        </p:nvSpPr>
        <p:spPr>
          <a:xfrm>
            <a:off x="3641855" y="5401929"/>
            <a:ext cx="61230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40010"/>
                </a:solidFill>
              </a:rPr>
              <a:t>χ</a:t>
            </a:r>
            <a:r>
              <a:rPr lang="en-US" sz="2400" b="1" baseline="-25000" dirty="0">
                <a:solidFill>
                  <a:srgbClr val="C40010"/>
                </a:solidFill>
              </a:rPr>
              <a:t>13</a:t>
            </a:r>
            <a:r>
              <a:rPr lang="en-US" sz="2400" b="1" dirty="0">
                <a:solidFill>
                  <a:srgbClr val="C40010"/>
                </a:solidFill>
              </a:rPr>
              <a:t> 					χ</a:t>
            </a:r>
            <a:r>
              <a:rPr lang="en-US" sz="2400" b="1" baseline="-25000" dirty="0">
                <a:solidFill>
                  <a:srgbClr val="C40010"/>
                </a:solidFill>
              </a:rPr>
              <a:t>23</a:t>
            </a:r>
            <a:r>
              <a:rPr lang="en-US" sz="2400" b="1" dirty="0">
                <a:solidFill>
                  <a:srgbClr val="C40010"/>
                </a:solidFill>
              </a:rPr>
              <a:t>		       		 	χ</a:t>
            </a:r>
            <a:r>
              <a:rPr lang="en-US" sz="2400" b="1" baseline="-25000" dirty="0">
                <a:solidFill>
                  <a:srgbClr val="C40010"/>
                </a:solidFill>
              </a:rPr>
              <a:t>33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70194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C6819-915D-5E69-18C6-829DDCE2C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B440-7C19-E953-0042-5D45A387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525" y="610528"/>
            <a:ext cx="9433700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is an MRI image created?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C2E36-E9CB-4614-3CD0-D1D9626BC7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E45A0-8E28-C4C3-EDA8-A31DA3B7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pa itu Pemeriksaan MRI dan Mengapa Perlu Dilakukan?">
            <a:extLst>
              <a:ext uri="{FF2B5EF4-FFF2-40B4-BE49-F238E27FC236}">
                <a16:creationId xmlns:a16="http://schemas.microsoft.com/office/drawing/2014/main" id="{AE8C4240-8C86-36A7-C919-6638AA6BA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444" y="1638300"/>
            <a:ext cx="441279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4CB720-ACBC-B9FB-C61C-CEFB8F7C50D2}"/>
              </a:ext>
            </a:extLst>
          </p:cNvPr>
          <p:cNvSpPr/>
          <p:nvPr/>
        </p:nvSpPr>
        <p:spPr>
          <a:xfrm>
            <a:off x="916489" y="1697003"/>
            <a:ext cx="5467252" cy="8737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31B5F7-982B-75E7-5DF5-AEDABC71A132}"/>
              </a:ext>
            </a:extLst>
          </p:cNvPr>
          <p:cNvSpPr/>
          <p:nvPr/>
        </p:nvSpPr>
        <p:spPr>
          <a:xfrm>
            <a:off x="915760" y="2856518"/>
            <a:ext cx="5467252" cy="8737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FC4A097-BBF2-A099-9B0C-AB6F65384071}"/>
              </a:ext>
            </a:extLst>
          </p:cNvPr>
          <p:cNvSpPr/>
          <p:nvPr/>
        </p:nvSpPr>
        <p:spPr>
          <a:xfrm>
            <a:off x="916489" y="4087725"/>
            <a:ext cx="5467252" cy="8737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DA87C6-E9F1-621F-67C6-5B56E0F7544B}"/>
              </a:ext>
            </a:extLst>
          </p:cNvPr>
          <p:cNvSpPr txBox="1"/>
          <p:nvPr/>
        </p:nvSpPr>
        <p:spPr>
          <a:xfrm>
            <a:off x="979065" y="1842820"/>
            <a:ext cx="5372749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Magnetic Response of the tissues are measured</a:t>
            </a: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kind of response is measured,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makes different modalities</a:t>
            </a: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magnetic susceptibility forms QSM (Quantitative Susceptibility Mapping)</a:t>
            </a: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70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506B0-9D65-0698-9887-3AEDEA14F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58B1D-A044-E859-BFC0-B14DC95F2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" y="650720"/>
            <a:ext cx="11546958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Magnetic Anisotropy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6293D-0A98-5AF7-046C-02E6D0E25A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31149-6C59-C909-CC7B-02D183D9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B9213B-F07A-B224-1F97-C87A78B99033}"/>
                  </a:ext>
                </a:extLst>
              </p:cNvPr>
              <p:cNvSpPr txBox="1"/>
              <p:nvPr/>
            </p:nvSpPr>
            <p:spPr>
              <a:xfrm>
                <a:off x="1654135" y="2315361"/>
                <a:ext cx="6121400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χ</a:t>
                </a:r>
                <a:r>
                  <a:rPr lang="en-US" b="1" dirty="0">
                    <a:solidFill>
                      <a:srgbClr val="C00000"/>
                    </a:solidFill>
                  </a:rPr>
                  <a:t>adjusted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C00000"/>
                            </a:solidFill>
                          </a:rPr>
                          <m:t>· 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C00000"/>
                            </a:solidFill>
                          </a:rPr>
                          <m:t>χ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C00000"/>
                            </a:solidFill>
                          </a:rPr>
                          <m:t>33 ·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B9213B-F07A-B224-1F97-C87A78B99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135" y="2315361"/>
                <a:ext cx="6121400" cy="468205"/>
              </a:xfrm>
              <a:prstGeom prst="rect">
                <a:avLst/>
              </a:prstGeom>
              <a:blipFill>
                <a:blip r:embed="rId2"/>
                <a:stretch>
                  <a:fillRect l="-1493" t="-909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7378896-6092-6931-AFA1-53C6F582DA59}"/>
              </a:ext>
            </a:extLst>
          </p:cNvPr>
          <p:cNvSpPr txBox="1"/>
          <p:nvPr/>
        </p:nvSpPr>
        <p:spPr>
          <a:xfrm>
            <a:off x="693896" y="1466654"/>
            <a:ext cx="6468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Adjusting </a:t>
            </a:r>
            <a:r>
              <a:rPr lang="en-US" sz="2000" b="1" dirty="0"/>
              <a:t>χ</a:t>
            </a:r>
            <a:r>
              <a:rPr lang="en-US" sz="2000" dirty="0"/>
              <a:t> map voxel by voxel for each orientation</a:t>
            </a:r>
          </a:p>
        </p:txBody>
      </p:sp>
      <p:pic>
        <p:nvPicPr>
          <p:cNvPr id="8" name="Picture 2" descr="Homogeneous Transformation Matrix (a) and Global Homogeneous... | Download  Scientific Diagram">
            <a:extLst>
              <a:ext uri="{FF2B5EF4-FFF2-40B4-BE49-F238E27FC236}">
                <a16:creationId xmlns:a16="http://schemas.microsoft.com/office/drawing/2014/main" id="{1861D1E2-B198-B87A-3EBD-43BE0CCF0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5"/>
          <a:stretch/>
        </p:blipFill>
        <p:spPr bwMode="auto">
          <a:xfrm>
            <a:off x="820772" y="3328505"/>
            <a:ext cx="4249663" cy="208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57244-A116-0A79-8B93-A5141ADF0905}"/>
              </a:ext>
            </a:extLst>
          </p:cNvPr>
          <p:cNvGrpSpPr/>
          <p:nvPr/>
        </p:nvGrpSpPr>
        <p:grpSpPr>
          <a:xfrm>
            <a:off x="7594274" y="392666"/>
            <a:ext cx="3832138" cy="5582610"/>
            <a:chOff x="990707" y="1866764"/>
            <a:chExt cx="3223267" cy="46956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5FA9882-3A80-98A3-668C-17F54B88E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078" r="14637" b="18386"/>
            <a:stretch/>
          </p:blipFill>
          <p:spPr>
            <a:xfrm>
              <a:off x="2442324" y="1866764"/>
              <a:ext cx="1771645" cy="1524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9EAA13C-497E-46D4-6DF8-30918CBF0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286" t="17243" r="15142" b="11329"/>
            <a:stretch/>
          </p:blipFill>
          <p:spPr>
            <a:xfrm>
              <a:off x="990709" y="1866764"/>
              <a:ext cx="1451616" cy="1524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03B1251-793A-62CC-4A32-DFBAFC34D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3810" t="-1669" r="13985" b="13563"/>
            <a:stretch/>
          </p:blipFill>
          <p:spPr>
            <a:xfrm>
              <a:off x="2442329" y="3353038"/>
              <a:ext cx="1771645" cy="164710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899DDA2-9BE1-A925-5AFB-23290A6F8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0690" t="13000" r="16737" b="11570"/>
            <a:stretch/>
          </p:blipFill>
          <p:spPr>
            <a:xfrm>
              <a:off x="990707" y="3390764"/>
              <a:ext cx="1451618" cy="160937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3AD1B9-B7D9-E3EC-1A3E-32EA36961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898" r="13898" b="16433"/>
            <a:stretch/>
          </p:blipFill>
          <p:spPr>
            <a:xfrm>
              <a:off x="2442323" y="5000142"/>
              <a:ext cx="1771644" cy="156223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8964AC1-C4A5-02EC-C8C5-B967FD2EC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228" t="14409" r="15200" b="12370"/>
            <a:stretch/>
          </p:blipFill>
          <p:spPr>
            <a:xfrm>
              <a:off x="990709" y="5000142"/>
              <a:ext cx="1451620" cy="1562236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9560AE2-FA84-DC7D-46E8-0F6E2FFECC97}"/>
              </a:ext>
            </a:extLst>
          </p:cNvPr>
          <p:cNvSpPr/>
          <p:nvPr/>
        </p:nvSpPr>
        <p:spPr>
          <a:xfrm rot="19238785">
            <a:off x="2444985" y="2948751"/>
            <a:ext cx="625184" cy="1408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4F2B6E-02E0-C4E4-C949-C560EF1FBE3A}"/>
              </a:ext>
            </a:extLst>
          </p:cNvPr>
          <p:cNvSpPr txBox="1"/>
          <p:nvPr/>
        </p:nvSpPr>
        <p:spPr>
          <a:xfrm>
            <a:off x="6035311" y="1033992"/>
            <a:ext cx="2171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Orientation 1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Orientation 2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  Difference</a:t>
            </a:r>
          </a:p>
        </p:txBody>
      </p:sp>
    </p:spTree>
    <p:extLst>
      <p:ext uri="{BB962C8B-B14F-4D97-AF65-F5344CB8AC3E}">
        <p14:creationId xmlns:p14="http://schemas.microsoft.com/office/powerpoint/2010/main" val="456471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DEA10-31F3-7F27-C472-622626ECC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61313-FE1C-7523-BD8A-42A4A213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378" y="650720"/>
            <a:ext cx="4599464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Model: MoDL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78D5E-79B7-1B11-16D1-B64216C40E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7B558-DBEC-985B-4069-25218183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7526F75-5EEC-8481-2B5F-E5E09240FC3C}"/>
              </a:ext>
            </a:extLst>
          </p:cNvPr>
          <p:cNvGrpSpPr/>
          <p:nvPr/>
        </p:nvGrpSpPr>
        <p:grpSpPr>
          <a:xfrm>
            <a:off x="1388188" y="1828783"/>
            <a:ext cx="3512278" cy="3596421"/>
            <a:chOff x="4283035" y="1241982"/>
            <a:chExt cx="4027845" cy="412433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9A5214C-95FC-2DDC-78F3-F54E5CD9E962}"/>
                </a:ext>
              </a:extLst>
            </p:cNvPr>
            <p:cNvGrpSpPr/>
            <p:nvPr/>
          </p:nvGrpSpPr>
          <p:grpSpPr>
            <a:xfrm>
              <a:off x="4283035" y="1241982"/>
              <a:ext cx="4027845" cy="4124339"/>
              <a:chOff x="4283035" y="1241982"/>
              <a:chExt cx="4027845" cy="4124339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23A4FD5-D0D5-BBD5-F4CC-DD5098D5F85C}"/>
                  </a:ext>
                </a:extLst>
              </p:cNvPr>
              <p:cNvSpPr/>
              <p:nvPr/>
            </p:nvSpPr>
            <p:spPr>
              <a:xfrm>
                <a:off x="6736080" y="2325912"/>
                <a:ext cx="1574800" cy="72900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Output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A81DA9B-155B-C464-8B45-3695D3396EF1}"/>
                  </a:ext>
                </a:extLst>
              </p:cNvPr>
              <p:cNvSpPr/>
              <p:nvPr/>
            </p:nvSpPr>
            <p:spPr>
              <a:xfrm>
                <a:off x="4283035" y="2320229"/>
                <a:ext cx="1574800" cy="72900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Input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1A77B26-5E5A-F41E-2FBA-A1464D33C341}"/>
                  </a:ext>
                </a:extLst>
              </p:cNvPr>
              <p:cNvSpPr/>
              <p:nvPr/>
            </p:nvSpPr>
            <p:spPr>
              <a:xfrm>
                <a:off x="4283035" y="3478772"/>
                <a:ext cx="1574800" cy="72900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First Iteration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C74CD9F-E4EA-6CF8-2E51-D0D045B117F9}"/>
                  </a:ext>
                </a:extLst>
              </p:cNvPr>
              <p:cNvSpPr/>
              <p:nvPr/>
            </p:nvSpPr>
            <p:spPr>
              <a:xfrm>
                <a:off x="5531991" y="4637315"/>
                <a:ext cx="1574800" cy="72900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Second Iteration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45BEB89-4440-5D2C-BAB7-A674BE58FDC4}"/>
                  </a:ext>
                </a:extLst>
              </p:cNvPr>
              <p:cNvSpPr/>
              <p:nvPr/>
            </p:nvSpPr>
            <p:spPr>
              <a:xfrm>
                <a:off x="6736080" y="3474146"/>
                <a:ext cx="1574800" cy="72900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Third Iteration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B44B4B3-698B-71E8-374D-FCCFB137E310}"/>
                  </a:ext>
                </a:extLst>
              </p:cNvPr>
              <p:cNvSpPr/>
              <p:nvPr/>
            </p:nvSpPr>
            <p:spPr>
              <a:xfrm>
                <a:off x="5531991" y="1241982"/>
                <a:ext cx="1574800" cy="72900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L1 Loss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9CC085-31A1-8867-E49C-8ABC58F0881B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5070435" y="3049235"/>
              <a:ext cx="0" cy="429537"/>
            </a:xfrm>
            <a:prstGeom prst="straightConnector1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FF4EC7-D2E9-1690-CDA3-6FE3F4CABB0D}"/>
                </a:ext>
              </a:extLst>
            </p:cNvPr>
            <p:cNvCxnSpPr>
              <a:cxnSpLocks/>
              <a:stCxn id="10" idx="2"/>
              <a:endCxn id="11" idx="1"/>
            </p:cNvCxnSpPr>
            <p:nvPr/>
          </p:nvCxnSpPr>
          <p:spPr>
            <a:xfrm>
              <a:off x="5070435" y="4207778"/>
              <a:ext cx="461556" cy="794040"/>
            </a:xfrm>
            <a:prstGeom prst="straightConnector1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C7F8A5-5B89-1081-7155-4429F3FE547C}"/>
                </a:ext>
              </a:extLst>
            </p:cNvPr>
            <p:cNvCxnSpPr>
              <a:cxnSpLocks/>
              <a:stCxn id="11" idx="3"/>
              <a:endCxn id="12" idx="2"/>
            </p:cNvCxnSpPr>
            <p:nvPr/>
          </p:nvCxnSpPr>
          <p:spPr>
            <a:xfrm flipV="1">
              <a:off x="7106791" y="4203152"/>
              <a:ext cx="416689" cy="798666"/>
            </a:xfrm>
            <a:prstGeom prst="straightConnector1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76B2B71-4011-6D73-278B-E66889923522}"/>
                </a:ext>
              </a:extLst>
            </p:cNvPr>
            <p:cNvCxnSpPr>
              <a:cxnSpLocks/>
              <a:stCxn id="12" idx="0"/>
              <a:endCxn id="8" idx="2"/>
            </p:cNvCxnSpPr>
            <p:nvPr/>
          </p:nvCxnSpPr>
          <p:spPr>
            <a:xfrm flipV="1">
              <a:off x="7523480" y="3054918"/>
              <a:ext cx="0" cy="419228"/>
            </a:xfrm>
            <a:prstGeom prst="straightConnector1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83A58CD-3391-DEAB-9C9F-4CB784813538}"/>
                </a:ext>
              </a:extLst>
            </p:cNvPr>
            <p:cNvCxnSpPr>
              <a:cxnSpLocks/>
              <a:stCxn id="8" idx="0"/>
              <a:endCxn id="13" idx="3"/>
            </p:cNvCxnSpPr>
            <p:nvPr/>
          </p:nvCxnSpPr>
          <p:spPr>
            <a:xfrm flipH="1" flipV="1">
              <a:off x="7106791" y="1606485"/>
              <a:ext cx="416689" cy="719427"/>
            </a:xfrm>
            <a:prstGeom prst="straightConnector1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E8B1662-E6D5-C8F0-EC1E-A4FFAC92D209}"/>
                </a:ext>
              </a:extLst>
            </p:cNvPr>
            <p:cNvCxnSpPr>
              <a:cxnSpLocks/>
              <a:stCxn id="9" idx="0"/>
              <a:endCxn id="13" idx="1"/>
            </p:cNvCxnSpPr>
            <p:nvPr/>
          </p:nvCxnSpPr>
          <p:spPr>
            <a:xfrm flipV="1">
              <a:off x="5070435" y="1606485"/>
              <a:ext cx="461556" cy="713744"/>
            </a:xfrm>
            <a:prstGeom prst="straightConnector1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1824BD2-07EB-4876-2517-80851FCDA52A}"/>
              </a:ext>
            </a:extLst>
          </p:cNvPr>
          <p:cNvGrpSpPr/>
          <p:nvPr/>
        </p:nvGrpSpPr>
        <p:grpSpPr>
          <a:xfrm>
            <a:off x="5391983" y="3218166"/>
            <a:ext cx="6096000" cy="2071698"/>
            <a:chOff x="2315808" y="3626994"/>
            <a:chExt cx="6096000" cy="2071698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BE8C1010-3182-4204-181E-9276B4E161E4}"/>
                </a:ext>
              </a:extLst>
            </p:cNvPr>
            <p:cNvSpPr/>
            <p:nvPr/>
          </p:nvSpPr>
          <p:spPr>
            <a:xfrm>
              <a:off x="3172202" y="3626994"/>
              <a:ext cx="4342572" cy="207169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3" name="Diagram 52">
              <a:extLst>
                <a:ext uri="{FF2B5EF4-FFF2-40B4-BE49-F238E27FC236}">
                  <a16:creationId xmlns:a16="http://schemas.microsoft.com/office/drawing/2014/main" id="{590E3355-5FE7-D87F-3C14-B8C91B5D77A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45081291"/>
                </p:ext>
              </p:extLst>
            </p:nvPr>
          </p:nvGraphicFramePr>
          <p:xfrm>
            <a:off x="2315808" y="3924170"/>
            <a:ext cx="6096000" cy="14773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0FA383D-FFA9-9934-74A4-6D8A18048F5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900466" y="4093076"/>
            <a:ext cx="1321893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9EDC1FC-5FA2-F550-7F87-559461752C01}"/>
              </a:ext>
            </a:extLst>
          </p:cNvPr>
          <p:cNvSpPr txBox="1"/>
          <p:nvPr/>
        </p:nvSpPr>
        <p:spPr>
          <a:xfrm>
            <a:off x="6140251" y="1201921"/>
            <a:ext cx="4599464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Trained for </a:t>
            </a:r>
            <a:r>
              <a:rPr lang="en-US" sz="2000" b="1" dirty="0">
                <a:solidFill>
                  <a:srgbClr val="C00000"/>
                </a:solidFill>
              </a:rPr>
              <a:t>35 hours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Batch size was</a:t>
            </a:r>
            <a:r>
              <a:rPr lang="en-US" sz="2000" b="1" dirty="0">
                <a:solidFill>
                  <a:srgbClr val="C00000"/>
                </a:solidFill>
              </a:rPr>
              <a:t> limited to only 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Highest patch size could be </a:t>
            </a:r>
            <a:r>
              <a:rPr lang="en-US" sz="2000" b="1" dirty="0">
                <a:solidFill>
                  <a:srgbClr val="C00000"/>
                </a:solidFill>
              </a:rPr>
              <a:t>48</a:t>
            </a:r>
            <a:r>
              <a:rPr lang="en-US" sz="20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r>
              <a:rPr lang="en-US" sz="20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sz="2000" b="1" dirty="0">
                <a:solidFill>
                  <a:srgbClr val="C00000"/>
                </a:solidFill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1969367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1AA7E-D349-144D-47A0-C397D6556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5F371-A2C9-07C6-2F48-37D62A0F8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374" y="1199237"/>
            <a:ext cx="10960694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68473-F5DC-322B-0E78-2562C26609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D8197-849C-EDB2-76E1-4A59DB7B9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AF4536-23E8-D78F-C39C-91DB0EAD700E}"/>
              </a:ext>
            </a:extLst>
          </p:cNvPr>
          <p:cNvGrpSpPr/>
          <p:nvPr/>
        </p:nvGrpSpPr>
        <p:grpSpPr>
          <a:xfrm>
            <a:off x="1981389" y="2528759"/>
            <a:ext cx="8291094" cy="3130004"/>
            <a:chOff x="1625601" y="2528759"/>
            <a:chExt cx="8291094" cy="31300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EDEA1E-0082-D728-52F0-FC421F12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1625601" y="2928869"/>
              <a:ext cx="2729894" cy="272989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98D07E-3607-D20F-04F6-2D26DC752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4355495" y="2928869"/>
              <a:ext cx="2729894" cy="272989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E1A3B59-F623-D9A2-4252-C098CB0DA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7085389" y="2928869"/>
              <a:ext cx="2729894" cy="272989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276852-7BB6-25C9-9C05-4BF23ECA9E35}"/>
                </a:ext>
              </a:extLst>
            </p:cNvPr>
            <p:cNvSpPr txBox="1"/>
            <p:nvPr/>
          </p:nvSpPr>
          <p:spPr>
            <a:xfrm>
              <a:off x="2477099" y="2528759"/>
              <a:ext cx="74395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Target                           Generated                         Difference</a:t>
              </a:r>
            </a:p>
          </p:txBody>
        </p:sp>
      </p:grp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CB6DE08-B27B-C537-8B53-D15C14CEF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082826"/>
              </p:ext>
            </p:extLst>
          </p:nvPr>
        </p:nvGraphicFramePr>
        <p:xfrm>
          <a:off x="3603236" y="1199237"/>
          <a:ext cx="5095239" cy="109728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1897018">
                  <a:extLst>
                    <a:ext uri="{9D8B030D-6E8A-4147-A177-3AD203B41FA5}">
                      <a16:colId xmlns:a16="http://schemas.microsoft.com/office/drawing/2014/main" val="2804980318"/>
                    </a:ext>
                  </a:extLst>
                </a:gridCol>
                <a:gridCol w="1499808">
                  <a:extLst>
                    <a:ext uri="{9D8B030D-6E8A-4147-A177-3AD203B41FA5}">
                      <a16:colId xmlns:a16="http://schemas.microsoft.com/office/drawing/2014/main" val="656454733"/>
                    </a:ext>
                  </a:extLst>
                </a:gridCol>
                <a:gridCol w="1698413">
                  <a:extLst>
                    <a:ext uri="{9D8B030D-6E8A-4147-A177-3AD203B41FA5}">
                      <a16:colId xmlns:a16="http://schemas.microsoft.com/office/drawing/2014/main" val="8141231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MoDL-QSM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RMSE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SSIM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3478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40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From 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67.91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171334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9476F3D-31E0-4145-7E38-CB59EC0E18C8}"/>
              </a:ext>
            </a:extLst>
          </p:cNvPr>
          <p:cNvSpPr txBox="1"/>
          <p:nvPr/>
        </p:nvSpPr>
        <p:spPr>
          <a:xfrm>
            <a:off x="8880750" y="1055286"/>
            <a:ext cx="1493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Structural Similarity Index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3ADBF3-2DF9-12A2-921E-52B11E9A8F8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790123" y="1224031"/>
            <a:ext cx="1090627" cy="2929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1143462-471F-77CA-C7E9-4ACB3BBDB820}"/>
              </a:ext>
            </a:extLst>
          </p:cNvPr>
          <p:cNvSpPr txBox="1"/>
          <p:nvPr/>
        </p:nvSpPr>
        <p:spPr>
          <a:xfrm>
            <a:off x="2190750" y="691405"/>
            <a:ext cx="8723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Ref: Feng Et al. MoDL-QSM: Model-based deep learning for quantitative susceptibility mapping, 2021</a:t>
            </a:r>
          </a:p>
        </p:txBody>
      </p:sp>
    </p:spTree>
    <p:extLst>
      <p:ext uri="{BB962C8B-B14F-4D97-AF65-F5344CB8AC3E}">
        <p14:creationId xmlns:p14="http://schemas.microsoft.com/office/powerpoint/2010/main" val="2869745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DC38A-5DDD-D8EA-23D2-31811E4E3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04F0-B7C2-76F5-AC61-B2ADFC99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7748" y="991084"/>
            <a:ext cx="8715334" cy="729006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do we need 3D images?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F5C4C-C382-830F-3C51-706EE4920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E7E89-00D8-9D4D-62B3-34FA6FDC2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DF2588B-2CC6-8759-2A69-C729FA056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7313008"/>
              </p:ext>
            </p:extLst>
          </p:nvPr>
        </p:nvGraphicFramePr>
        <p:xfrm>
          <a:off x="843280" y="1989335"/>
          <a:ext cx="10654823" cy="3749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96830F3-61DE-322B-7385-E09802CACD0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1688" b="14175"/>
          <a:stretch/>
        </p:blipFill>
        <p:spPr>
          <a:xfrm>
            <a:off x="9004646" y="886791"/>
            <a:ext cx="2249747" cy="20059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4D3DD6-4B7C-D3AA-0A8A-428832045EF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63701" b="26488"/>
          <a:stretch/>
        </p:blipFill>
        <p:spPr>
          <a:xfrm>
            <a:off x="1093073" y="886791"/>
            <a:ext cx="1973442" cy="200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11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9D758-8C8B-847D-5938-6D64B00CC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4D5E-BD98-FEF6-D398-6ED7D794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" y="650720"/>
            <a:ext cx="11546958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to build a 2D dataset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38213-4C24-2884-17D2-DDA0EAD115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77CDF-EF41-76D7-35E3-E51358D0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1CEBB0-5D55-9B34-96CD-A65E6DD1E841}"/>
              </a:ext>
            </a:extLst>
          </p:cNvPr>
          <p:cNvGrpSpPr/>
          <p:nvPr/>
        </p:nvGrpSpPr>
        <p:grpSpPr>
          <a:xfrm>
            <a:off x="5527141" y="1800245"/>
            <a:ext cx="5899270" cy="1939804"/>
            <a:chOff x="2522763" y="2101226"/>
            <a:chExt cx="5345677" cy="1757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3A4BE8-A263-D86D-38DC-48B7F96CB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043" t="8721" r="16712" b="8894"/>
            <a:stretch/>
          </p:blipFill>
          <p:spPr>
            <a:xfrm>
              <a:off x="2522763" y="2101226"/>
              <a:ext cx="1445079" cy="175777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1E8DA1-F52D-1D29-308E-4E3AF56D2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955" t="144" r="12824" b="8485"/>
            <a:stretch/>
          </p:blipFill>
          <p:spPr>
            <a:xfrm>
              <a:off x="3967842" y="2101226"/>
              <a:ext cx="2000250" cy="175777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8724719-6F2B-6980-306F-6054B0155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396" r="11419"/>
            <a:stretch/>
          </p:blipFill>
          <p:spPr>
            <a:xfrm>
              <a:off x="5944393" y="2101227"/>
              <a:ext cx="1924047" cy="175777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81B06B-DE40-EE8F-EFCD-768E0CD6B33B}"/>
              </a:ext>
            </a:extLst>
          </p:cNvPr>
          <p:cNvGrpSpPr/>
          <p:nvPr/>
        </p:nvGrpSpPr>
        <p:grpSpPr>
          <a:xfrm>
            <a:off x="5536780" y="3867585"/>
            <a:ext cx="5889632" cy="1951392"/>
            <a:chOff x="2531496" y="4116275"/>
            <a:chExt cx="5336944" cy="17682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29C547B-69FB-D0A8-6511-BF2E0B119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0330" t="8807" r="17425" b="8807"/>
            <a:stretch/>
          </p:blipFill>
          <p:spPr>
            <a:xfrm>
              <a:off x="2531496" y="4116275"/>
              <a:ext cx="1445079" cy="175777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E9CB30-A6A1-B0B6-7133-63E60AAF2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291" r="11875" b="6430"/>
            <a:stretch/>
          </p:blipFill>
          <p:spPr>
            <a:xfrm>
              <a:off x="3976575" y="4116275"/>
              <a:ext cx="2017712" cy="175777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92571F7-C210-F9B5-4DA7-D8F746F73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0380" r="13360"/>
            <a:stretch/>
          </p:blipFill>
          <p:spPr>
            <a:xfrm>
              <a:off x="5991791" y="4126777"/>
              <a:ext cx="1876649" cy="175777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D394EB3-EFD3-9E32-958D-96E70ED7C3B6}"/>
              </a:ext>
            </a:extLst>
          </p:cNvPr>
          <p:cNvSpPr txBox="1"/>
          <p:nvPr/>
        </p:nvSpPr>
        <p:spPr>
          <a:xfrm>
            <a:off x="5934001" y="1276329"/>
            <a:ext cx="5203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Axial                  Coronal                   Sagittal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F0373-8B7E-4DF3-41A5-CC0D199DC26C}"/>
              </a:ext>
            </a:extLst>
          </p:cNvPr>
          <p:cNvSpPr txBox="1"/>
          <p:nvPr/>
        </p:nvSpPr>
        <p:spPr>
          <a:xfrm>
            <a:off x="4319206" y="2309366"/>
            <a:ext cx="11982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Input Phimap</a:t>
            </a:r>
          </a:p>
          <a:p>
            <a:endParaRPr lang="en-US" sz="2000" b="1" dirty="0">
              <a:solidFill>
                <a:srgbClr val="C00000"/>
              </a:solidFill>
            </a:endParaRPr>
          </a:p>
          <a:p>
            <a:endParaRPr lang="en-US" sz="2000" b="1" dirty="0">
              <a:solidFill>
                <a:srgbClr val="C00000"/>
              </a:solidFill>
            </a:endParaRPr>
          </a:p>
          <a:p>
            <a:endParaRPr lang="en-US" sz="2000" b="1" dirty="0">
              <a:solidFill>
                <a:srgbClr val="C00000"/>
              </a:solidFill>
            </a:endParaRPr>
          </a:p>
          <a:p>
            <a:endParaRPr lang="en-US" sz="2000" b="1" dirty="0">
              <a:solidFill>
                <a:srgbClr val="C00000"/>
              </a:solidFill>
            </a:endParaRPr>
          </a:p>
          <a:p>
            <a:endParaRPr lang="en-US" sz="2000" b="1" dirty="0">
              <a:solidFill>
                <a:srgbClr val="C00000"/>
              </a:solidFill>
            </a:endParaRPr>
          </a:p>
          <a:p>
            <a:r>
              <a:rPr lang="en-US" sz="2000" b="1" dirty="0">
                <a:solidFill>
                  <a:srgbClr val="C00000"/>
                </a:solidFill>
              </a:rPr>
              <a:t>Target Chimap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40D866-8985-1BBD-B5B7-BD4931B0ACB3}"/>
              </a:ext>
            </a:extLst>
          </p:cNvPr>
          <p:cNvSpPr txBox="1"/>
          <p:nvPr/>
        </p:nvSpPr>
        <p:spPr>
          <a:xfrm>
            <a:off x="947131" y="2124075"/>
            <a:ext cx="3352800" cy="280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Slicing Across the Axial, Coronal and Sagittal planes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Making sure planes too close are not selected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Slicing size chosen to be 128</a:t>
            </a: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sz="2000" dirty="0"/>
              <a:t>128</a:t>
            </a: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sz="2000" dirty="0"/>
              <a:t>128 </a:t>
            </a:r>
          </a:p>
        </p:txBody>
      </p:sp>
    </p:spTree>
    <p:extLst>
      <p:ext uri="{BB962C8B-B14F-4D97-AF65-F5344CB8AC3E}">
        <p14:creationId xmlns:p14="http://schemas.microsoft.com/office/powerpoint/2010/main" val="1462426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561C1-0AA0-D8CE-03E2-0576C611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3A0F-CDA0-E808-359C-7220123C0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324" y="650720"/>
            <a:ext cx="2876551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Invalid Slice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E4850-C2CA-B911-A6E1-918970BE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DFC77-89EC-17D8-E0FB-AB81A710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61CE9-5D20-9F67-6A2F-3405B33FD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16" y="2474803"/>
            <a:ext cx="9180768" cy="3181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EA9C2-DC28-9B4F-A1D5-A0F8F5EE36D9}"/>
              </a:ext>
            </a:extLst>
          </p:cNvPr>
          <p:cNvSpPr txBox="1"/>
          <p:nvPr/>
        </p:nvSpPr>
        <p:spPr>
          <a:xfrm>
            <a:off x="2576512" y="1514475"/>
            <a:ext cx="7038976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Slices with more than 80% non-brain region are discarded</a:t>
            </a:r>
          </a:p>
          <a:p>
            <a:pPr>
              <a:lnSpc>
                <a:spcPct val="150000"/>
              </a:lnSpc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44319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B3B-B559-5C9A-989A-3945C5EBE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70BB7-4E8F-8D42-EDEE-B1C10068F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774" y="1080164"/>
            <a:ext cx="11221679" cy="72900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Model: 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Swin-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EBF37-2F8F-5DFC-1DE5-9E8209AE49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D48CA-D543-4DD8-0EA0-7D123D2E4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0237B-52F4-C48B-05ED-FC3CAA7D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044" y="495638"/>
            <a:ext cx="6989060" cy="4923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014CBC-0D78-CEEA-2BAB-B202094A4512}"/>
              </a:ext>
            </a:extLst>
          </p:cNvPr>
          <p:cNvSpPr txBox="1"/>
          <p:nvPr/>
        </p:nvSpPr>
        <p:spPr>
          <a:xfrm>
            <a:off x="877774" y="2266950"/>
            <a:ext cx="3190875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Batch size increased to </a:t>
            </a:r>
            <a:r>
              <a:rPr lang="en-US" sz="2000" b="1" dirty="0">
                <a:solidFill>
                  <a:srgbClr val="C00000"/>
                </a:solidFill>
              </a:rPr>
              <a:t>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Each epoch requires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    around 20 minutes to train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2D Image size was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     128</a:t>
            </a:r>
            <a:r>
              <a:rPr lang="en-US" sz="20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sz="2000" b="1" dirty="0">
                <a:solidFill>
                  <a:srgbClr val="C00000"/>
                </a:solidFill>
              </a:rPr>
              <a:t>128</a:t>
            </a:r>
            <a:r>
              <a:rPr lang="en-US" sz="20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sz="2000" b="1" dirty="0">
                <a:solidFill>
                  <a:srgbClr val="C00000"/>
                </a:solidFill>
              </a:rPr>
              <a:t>128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C191B-FCE0-6741-6CD7-72A96AB95A25}"/>
              </a:ext>
            </a:extLst>
          </p:cNvPr>
          <p:cNvSpPr txBox="1"/>
          <p:nvPr/>
        </p:nvSpPr>
        <p:spPr>
          <a:xfrm>
            <a:off x="6629400" y="5261365"/>
            <a:ext cx="5038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Reference: Cai, Y. Et al. “Swin unet3d: a three-dimensional medical image segmentation network combining vision transformer and convolution.”, 2023</a:t>
            </a:r>
          </a:p>
        </p:txBody>
      </p:sp>
    </p:spTree>
    <p:extLst>
      <p:ext uri="{BB962C8B-B14F-4D97-AF65-F5344CB8AC3E}">
        <p14:creationId xmlns:p14="http://schemas.microsoft.com/office/powerpoint/2010/main" val="2119384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AD523-D4D4-960D-2FAB-BCD46B251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7016-64B4-457F-14D1-4387A5B5A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646" y="1187840"/>
            <a:ext cx="11546958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Log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FC53D-E1D1-A862-6330-97130BD482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93D03-AFF9-D08C-8D33-35AE6EF9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09A2C-34A9-3757-EEA1-B43699319A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60" t="9757" r="1874" b="2817"/>
          <a:stretch/>
        </p:blipFill>
        <p:spPr>
          <a:xfrm>
            <a:off x="4438650" y="1351691"/>
            <a:ext cx="6391275" cy="4154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13C1EF-5373-CC35-7A6D-1D47B3114532}"/>
              </a:ext>
            </a:extLst>
          </p:cNvPr>
          <p:cNvSpPr txBox="1"/>
          <p:nvPr/>
        </p:nvSpPr>
        <p:spPr>
          <a:xfrm>
            <a:off x="904875" y="2368966"/>
            <a:ext cx="3057525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Abnormally low loss metric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Saturates in Validation loss in very few epochs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Model practically memorizes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936BF-AA51-761D-A26C-E9006C5A29F3}"/>
              </a:ext>
            </a:extLst>
          </p:cNvPr>
          <p:cNvSpPr txBox="1"/>
          <p:nvPr/>
        </p:nvSpPr>
        <p:spPr>
          <a:xfrm>
            <a:off x="6096000" y="1003174"/>
            <a:ext cx="3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metric vs Epoch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652718-E732-148B-E8B2-DA3752738475}"/>
              </a:ext>
            </a:extLst>
          </p:cNvPr>
          <p:cNvSpPr txBox="1"/>
          <p:nvPr/>
        </p:nvSpPr>
        <p:spPr>
          <a:xfrm rot="16200000">
            <a:off x="3361282" y="2324177"/>
            <a:ext cx="1678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Loss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A230A-E898-8AA0-676B-EAA6118B7C5F}"/>
              </a:ext>
            </a:extLst>
          </p:cNvPr>
          <p:cNvSpPr txBox="1"/>
          <p:nvPr/>
        </p:nvSpPr>
        <p:spPr>
          <a:xfrm>
            <a:off x="6883183" y="5516272"/>
            <a:ext cx="1678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Epoch Number </a:t>
            </a:r>
          </a:p>
        </p:txBody>
      </p:sp>
    </p:spTree>
    <p:extLst>
      <p:ext uri="{BB962C8B-B14F-4D97-AF65-F5344CB8AC3E}">
        <p14:creationId xmlns:p14="http://schemas.microsoft.com/office/powerpoint/2010/main" val="1072807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1B61-DAAD-AA88-7528-B6594BC83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9C0D1-FF87-E6EB-27B3-09408640D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325" y="1070002"/>
            <a:ext cx="9726254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this happening?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9A60F-4C69-20C6-8A25-BCD4C55315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99315-B7BF-7500-C0FF-ED8ADB24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83BFB-5DD2-CB56-CBE2-CA64A315C378}"/>
              </a:ext>
            </a:extLst>
          </p:cNvPr>
          <p:cNvSpPr txBox="1"/>
          <p:nvPr/>
        </p:nvSpPr>
        <p:spPr>
          <a:xfrm>
            <a:off x="937038" y="2098535"/>
            <a:ext cx="7110413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Potential Reasons: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Transformers focuses on long-range dependencies, but not so much on fine details or local dependency.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Dataset consisted of different orientations of the same subject; they differ in fine details due to anisotropy but greater structure is the same.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Repetitive data leads to model overfitting to train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Model architecture might be too complex for the available data.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63D1BC-34F9-F2F3-2F2B-F10FF3EB02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67" t="17530" r="10141" b="7883"/>
          <a:stretch/>
        </p:blipFill>
        <p:spPr>
          <a:xfrm>
            <a:off x="8302435" y="402992"/>
            <a:ext cx="2676302" cy="2866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5DD189-3F2D-D6C9-3C40-C713DCD1F9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79" t="21594" r="11979" b="10820"/>
          <a:stretch/>
        </p:blipFill>
        <p:spPr>
          <a:xfrm>
            <a:off x="8302435" y="3269267"/>
            <a:ext cx="2676302" cy="271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50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DAE20-1C6B-0EAF-A049-970D02CF1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AAF77-5602-D0DA-AF58-AEC1458D4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974" y="1279370"/>
            <a:ext cx="10821629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62F59-8662-44A9-EF24-3E162183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B4C7-6993-8D56-F2DA-5124CB36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6DDB4-A47C-735A-39F9-964B5AB75D7F}"/>
              </a:ext>
            </a:extLst>
          </p:cNvPr>
          <p:cNvSpPr txBox="1"/>
          <p:nvPr/>
        </p:nvSpPr>
        <p:spPr>
          <a:xfrm>
            <a:off x="1539455" y="2355302"/>
            <a:ext cx="863324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a simpler pure deep learning model without heavy transformer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Incorporation of Generative </a:t>
            </a:r>
            <a:r>
              <a:rPr lang="en-US" sz="2000" dirty="0"/>
              <a:t>Adversarial</a:t>
            </a:r>
            <a:r>
              <a:rPr lang="en-US" dirty="0"/>
              <a:t> Networks (GANs) as a post-processing step to refine the output of the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Expanding Data Augmentation Techniques such as inverting or scaling the susceptibility</a:t>
            </a:r>
          </a:p>
        </p:txBody>
      </p:sp>
    </p:spTree>
    <p:extLst>
      <p:ext uri="{BB962C8B-B14F-4D97-AF65-F5344CB8AC3E}">
        <p14:creationId xmlns:p14="http://schemas.microsoft.com/office/powerpoint/2010/main" val="351991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659F9-E9F8-E715-F714-D02E8ADDA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A219-FC71-DC62-9325-61515F4D9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" y="650720"/>
            <a:ext cx="11546958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QSM needed?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BD15C-31E5-6016-382F-88A32C898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1A6ED-BCCD-B565-0DD1-88A32D543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412" y="6434362"/>
            <a:ext cx="673041" cy="420001"/>
          </a:xfrm>
        </p:spPr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346E2166-1460-A18E-5D6F-2E6D40757D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329152"/>
              </p:ext>
            </p:extLst>
          </p:nvPr>
        </p:nvGraphicFramePr>
        <p:xfrm>
          <a:off x="584750" y="301451"/>
          <a:ext cx="7896059" cy="5766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6ABA4DC5-3FC9-8F74-4E7B-933E4764EB2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889" t="4827"/>
          <a:stretch/>
        </p:blipFill>
        <p:spPr>
          <a:xfrm flipH="1">
            <a:off x="8750727" y="1095269"/>
            <a:ext cx="2856522" cy="3606557"/>
          </a:xfrm>
          <a:prstGeom prst="rect">
            <a:avLst/>
          </a:prstGeom>
        </p:spPr>
      </p:pic>
      <p:sp>
        <p:nvSpPr>
          <p:cNvPr id="21" name="Arrow: Up 20">
            <a:extLst>
              <a:ext uri="{FF2B5EF4-FFF2-40B4-BE49-F238E27FC236}">
                <a16:creationId xmlns:a16="http://schemas.microsoft.com/office/drawing/2014/main" id="{5E83B934-8C2E-5860-70D1-3AFBA420C8E4}"/>
              </a:ext>
            </a:extLst>
          </p:cNvPr>
          <p:cNvSpPr/>
          <p:nvPr/>
        </p:nvSpPr>
        <p:spPr>
          <a:xfrm rot="14194870" flipH="1">
            <a:off x="8656834" y="3682501"/>
            <a:ext cx="209510" cy="1315814"/>
          </a:xfrm>
          <a:prstGeom prst="upArrow">
            <a:avLst/>
          </a:prstGeom>
          <a:solidFill>
            <a:srgbClr val="C40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AD2649-A0CE-BF7A-A35E-A2CC57FBBB6B}"/>
              </a:ext>
            </a:extLst>
          </p:cNvPr>
          <p:cNvSpPr txBox="1"/>
          <p:nvPr/>
        </p:nvSpPr>
        <p:spPr>
          <a:xfrm>
            <a:off x="7023462" y="4821408"/>
            <a:ext cx="473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40010"/>
                </a:solidFill>
              </a:rPr>
              <a:t>Iron Accumulation </a:t>
            </a:r>
            <a:r>
              <a:rPr lang="en-US" b="1" dirty="0">
                <a:solidFill>
                  <a:srgbClr val="C40010"/>
                </a:solidFill>
                <a:latin typeface="Berlin Sans FB Demi" panose="020E0802020502020306" pitchFamily="34" charset="0"/>
              </a:rPr>
              <a:t>-&gt;</a:t>
            </a:r>
            <a:r>
              <a:rPr lang="en-US" b="1" dirty="0">
                <a:solidFill>
                  <a:srgbClr val="C40010"/>
                </a:solidFill>
              </a:rPr>
              <a:t> positive susceptibility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5A258C8-BCFB-BF1C-5D88-403205C1B0D9}"/>
              </a:ext>
            </a:extLst>
          </p:cNvPr>
          <p:cNvCxnSpPr>
            <a:cxnSpLocks/>
          </p:cNvCxnSpPr>
          <p:nvPr/>
        </p:nvCxnSpPr>
        <p:spPr>
          <a:xfrm>
            <a:off x="7767376" y="3586378"/>
            <a:ext cx="896962" cy="387344"/>
          </a:xfrm>
          <a:prstGeom prst="bentConnector3">
            <a:avLst>
              <a:gd name="adj1" fmla="val -41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452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029BF-3BEC-EED8-2003-4AEE35334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CACE6-F96D-64D5-1D73-85843A6B2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524" y="650720"/>
            <a:ext cx="11088329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F5436-CD46-ED1D-82F7-F51A7D8B53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F1449-FC0F-6F7E-F278-5D7F247B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0DCAC-057B-10E0-3B20-DCA1CF04D96F}"/>
              </a:ext>
            </a:extLst>
          </p:cNvPr>
          <p:cNvSpPr txBox="1"/>
          <p:nvPr/>
        </p:nvSpPr>
        <p:spPr>
          <a:xfrm>
            <a:off x="938212" y="1379726"/>
            <a:ext cx="1031557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Liu, C., Li, W., Tong, K., Yeom, K. and Kuzminski, S. “Susceptibility-weighted </a:t>
            </a:r>
            <a:r>
              <a:rPr lang="en-US" sz="1600" dirty="0" err="1"/>
              <a:t>imagingand</a:t>
            </a:r>
            <a:r>
              <a:rPr lang="en-US" sz="1600" dirty="0"/>
              <a:t> quantitative susceptibility mapping in the brain.” J. Magn. </a:t>
            </a:r>
            <a:r>
              <a:rPr lang="en-US" sz="1600" dirty="0" err="1"/>
              <a:t>Reson</a:t>
            </a:r>
            <a:r>
              <a:rPr lang="en-US" sz="1600" dirty="0"/>
              <a:t>. Imaging, volume 42,no. 1:pp. 23–41, Jul 2015. </a:t>
            </a:r>
            <a:r>
              <a:rPr lang="en-US" sz="1600" dirty="0" err="1"/>
              <a:t>Epub</a:t>
            </a:r>
            <a:r>
              <a:rPr lang="en-US" sz="1600" dirty="0"/>
              <a:t> 2014 Oct 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eng</a:t>
            </a:r>
            <a:r>
              <a:rPr lang="en-US" sz="1600" dirty="0"/>
              <a:t>, R., Zhao, J., Wang, H., Yang, B., Feng, J., Shi, Y., Zhang, M., Liu, C., </a:t>
            </a:r>
            <a:r>
              <a:rPr lang="en-US" sz="1600" dirty="0" err="1"/>
              <a:t>Zhang,Y</a:t>
            </a:r>
            <a:r>
              <a:rPr lang="en-US" sz="1600" dirty="0"/>
              <a:t>., Zhuang, J. and Wei, H. “MoDL-QSM: Model-based deep learning for </a:t>
            </a:r>
            <a:r>
              <a:rPr lang="en-US" sz="1600" dirty="0" err="1"/>
              <a:t>quantitativesusceptibility</a:t>
            </a:r>
            <a:r>
              <a:rPr lang="en-US" sz="1600" dirty="0"/>
              <a:t> mapping.” </a:t>
            </a:r>
            <a:r>
              <a:rPr lang="en-US" sz="1600" dirty="0" err="1"/>
              <a:t>NeuroImage</a:t>
            </a:r>
            <a:r>
              <a:rPr lang="en-US" sz="1600" dirty="0"/>
              <a:t>, volume 240:p. 118376, 2021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aswani</a:t>
            </a:r>
            <a:r>
              <a:rPr lang="en-US" sz="1600" dirty="0"/>
              <a:t>, A., </a:t>
            </a:r>
            <a:r>
              <a:rPr lang="en-US" sz="1600" dirty="0" err="1"/>
              <a:t>Shazeer</a:t>
            </a:r>
            <a:r>
              <a:rPr lang="en-US" sz="1600" dirty="0"/>
              <a:t>, N., Parmar, N., </a:t>
            </a:r>
            <a:r>
              <a:rPr lang="en-US" sz="1600" dirty="0" err="1"/>
              <a:t>Uszkoreit</a:t>
            </a:r>
            <a:r>
              <a:rPr lang="en-US" sz="1600" dirty="0"/>
              <a:t>, J., Jones, L., Gomez, A.N., Kaiser, </a:t>
            </a:r>
            <a:r>
              <a:rPr lang="en-US" sz="1600" dirty="0" err="1"/>
              <a:t>andPolosukhin</a:t>
            </a:r>
            <a:r>
              <a:rPr lang="en-US" sz="1600" dirty="0"/>
              <a:t>, I. “Attention is all you need.” Advances in Neural Information </a:t>
            </a:r>
            <a:r>
              <a:rPr lang="en-US" sz="1600" dirty="0" err="1"/>
              <a:t>ProcessingSystems</a:t>
            </a:r>
            <a:r>
              <a:rPr lang="en-US" sz="1600" dirty="0"/>
              <a:t>, volume 30, 2017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Liu, Z., Lin, Y., Cao, Y., Hu, H., Wei, Y., Zhang, Z., Lin, S. and Guo, B. “</a:t>
            </a:r>
            <a:r>
              <a:rPr lang="en-US" sz="1600" dirty="0" err="1"/>
              <a:t>Swintransformer</a:t>
            </a:r>
            <a:r>
              <a:rPr lang="en-US" sz="1600" dirty="0"/>
              <a:t>: Hierarchical vision transformer using shifted windows.” </a:t>
            </a:r>
            <a:r>
              <a:rPr lang="en-US" sz="1600" dirty="0" err="1"/>
              <a:t>arXiv</a:t>
            </a:r>
            <a:r>
              <a:rPr lang="en-US" sz="1600" dirty="0"/>
              <a:t> preprintarXiv:2103.14030, 2021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Wei, H., Zhang, Y., Gibbs, E., Chen, N.K. et al. “Joint 2d and 3d phase processing </a:t>
            </a:r>
            <a:r>
              <a:rPr lang="en-US" sz="1600" dirty="0" err="1"/>
              <a:t>forquantitative</a:t>
            </a:r>
            <a:r>
              <a:rPr lang="en-US" sz="1600" dirty="0"/>
              <a:t> susceptibility mapping: Application to 2d echo-planar imaging.” NMR </a:t>
            </a:r>
            <a:r>
              <a:rPr lang="en-US" sz="1600" dirty="0" err="1"/>
              <a:t>inBiomedicine</a:t>
            </a:r>
            <a:r>
              <a:rPr lang="en-US" sz="1600" dirty="0"/>
              <a:t>, volume 30, no. 4, 2016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Shi, Y., Feng, R., Li, Z. et al. “Towards in vivo ground truth susceptibility for single orientation deep learning </a:t>
            </a:r>
            <a:r>
              <a:rPr lang="en-US" sz="1600" dirty="0" err="1"/>
              <a:t>qsm</a:t>
            </a:r>
            <a:r>
              <a:rPr lang="en-US" sz="1600" dirty="0"/>
              <a:t>: A multi-orientation gradient-echo </a:t>
            </a:r>
            <a:r>
              <a:rPr lang="en-US" sz="1600" dirty="0" err="1"/>
              <a:t>mri</a:t>
            </a:r>
            <a:r>
              <a:rPr lang="en-US" sz="1600" dirty="0"/>
              <a:t> dataset.” </a:t>
            </a:r>
            <a:r>
              <a:rPr lang="en-US" sz="1600" dirty="0" err="1"/>
              <a:t>NeuroIm</a:t>
            </a:r>
            <a:r>
              <a:rPr lang="en-US" sz="1600" dirty="0"/>
              <a:t> age, volume 261:p. 119522, 2022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Li, W., Wu, B., Avram, A.V. and Liu, C. “Magnetic susceptibility anisotropy of human brain in vivo and its molecular underpinnings.” </a:t>
            </a:r>
            <a:r>
              <a:rPr lang="en-US" sz="1600" dirty="0" err="1"/>
              <a:t>NeuroImage</a:t>
            </a:r>
            <a:r>
              <a:rPr lang="en-US" sz="1600" dirty="0"/>
              <a:t>, volume 59, no. 3:pp. 2088 2097, 2012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Cai, Y., Long, Y., Han, Z. et al. “Swin unet3d: a three-dimensional medical image </a:t>
            </a:r>
            <a:r>
              <a:rPr lang="en-US" sz="1600" dirty="0" err="1"/>
              <a:t>segmen</a:t>
            </a:r>
            <a:r>
              <a:rPr lang="en-US" sz="1600" dirty="0"/>
              <a:t> </a:t>
            </a:r>
            <a:r>
              <a:rPr lang="en-US" sz="1600" dirty="0" err="1"/>
              <a:t>tation</a:t>
            </a:r>
            <a:r>
              <a:rPr lang="en-US" sz="1600" dirty="0"/>
              <a:t> network combining vision transformer and convolution.” BMC Medical Informatics and Decision Making, volume 23:p. 33, 2023 </a:t>
            </a:r>
          </a:p>
          <a:p>
            <a:r>
              <a:rPr lang="en-US" sz="1600" b="1" dirty="0"/>
              <a:t>       ….. and more</a:t>
            </a:r>
          </a:p>
        </p:txBody>
      </p:sp>
    </p:spTree>
    <p:extLst>
      <p:ext uri="{BB962C8B-B14F-4D97-AF65-F5344CB8AC3E}">
        <p14:creationId xmlns:p14="http://schemas.microsoft.com/office/powerpoint/2010/main" val="1442736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0D2A5-2FE6-30B0-0914-56FA081B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Mr. John Doe (St ID: 1906XXX)</a:t>
            </a:r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B58C3-80D8-36B4-7935-FAC0000D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31</a:t>
            </a:fld>
            <a:endParaRPr lang="en-B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9872F0-46D8-2895-F281-C98BC77CCBC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7596" y="2040007"/>
            <a:ext cx="3976807" cy="397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64170-B3C5-6DB4-9EF0-54B9EB32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767" y="692104"/>
            <a:ext cx="8784463" cy="1347903"/>
          </a:xfrm>
        </p:spPr>
        <p:txBody>
          <a:bodyPr/>
          <a:lstStyle/>
          <a:p>
            <a:pPr algn="ctr"/>
            <a:r>
              <a:rPr lang="en-US" dirty="0">
                <a:latin typeface="+mj-lt"/>
              </a:rPr>
              <a:t>EEE 400: </a:t>
            </a:r>
            <a:r>
              <a:rPr lang="en-US" sz="3200" cap="none" dirty="0">
                <a:latin typeface="+mj-lt"/>
              </a:rPr>
              <a:t>Building a deep learning Algorithm for MRI Quantitative Susceptibility Mapping (QSM)</a:t>
            </a:r>
            <a:endParaRPr lang="en-BD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0769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BAF88-AEFA-7FBB-6176-B23C0E07A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8157-DA8F-FCF7-2FBC-CE58E5B69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328" y="550513"/>
            <a:ext cx="9938525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 for Dipole Inversion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57617-BE4E-61A7-DBA6-F25651EFA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F4E1C-DACE-4581-C32B-26838DD0C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32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160A89-FCD0-B3C7-CE9E-30E75C4F5ABB}"/>
                  </a:ext>
                </a:extLst>
              </p:cNvPr>
              <p:cNvSpPr txBox="1"/>
              <p:nvPr/>
            </p:nvSpPr>
            <p:spPr>
              <a:xfrm>
                <a:off x="1927851" y="1834393"/>
                <a:ext cx="6260927" cy="4006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sz="2000" b="1" dirty="0" smtClean="0">
                        <a:solidFill>
                          <a:schemeClr val="tx1"/>
                        </a:solidFill>
                      </a:rPr>
                      <m:t>ϕ</m:t>
                    </m:r>
                    <m:r>
                      <m:rPr>
                        <m:nor/>
                      </m:rPr>
                      <a:rPr lang="en-US" sz="2000" b="1" i="0" dirty="0" smtClean="0">
                        <a:solidFill>
                          <a:schemeClr val="tx1"/>
                        </a:solidFill>
                      </a:rPr>
                      <m:t> =</m:t>
                    </m:r>
                    <m:r>
                      <m:rPr>
                        <m:nor/>
                      </m:rPr>
                      <a:rPr lang="pt-BR" sz="2000" b="1" dirty="0" smtClean="0">
                        <a:solidFill>
                          <a:schemeClr val="tx1"/>
                        </a:solidFill>
                      </a:rPr>
                      <m:t>∆</m:t>
                    </m:r>
                    <m:r>
                      <m:rPr>
                        <m:nor/>
                      </m:rPr>
                      <a:rPr lang="pt-BR" sz="2000" b="1" dirty="0" smtClean="0">
                        <a:solidFill>
                          <a:schemeClr val="tx1"/>
                        </a:solidFill>
                      </a:rPr>
                      <m:t>B</m:t>
                    </m:r>
                  </m:oMath>
                </a14:m>
                <a:r>
                  <a:rPr lang="pt-BR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sz="2000" b="1" dirty="0">
                        <a:solidFill>
                          <a:schemeClr val="tx1"/>
                        </a:solidFill>
                      </a:rPr>
                      <m:t>·</m:t>
                    </m:r>
                    <m:r>
                      <a:rPr lang="pt-BR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t-BR" sz="2000" b="1" dirty="0">
                        <a:solidFill>
                          <a:schemeClr val="tx1"/>
                        </a:solidFill>
                      </a:rPr>
                      <m:t>γ</m:t>
                    </m:r>
                    <m:r>
                      <m:rPr>
                        <m:nor/>
                      </m:rPr>
                      <a:rPr lang="pt-BR" sz="2000" b="1" dirty="0">
                        <a:solidFill>
                          <a:schemeClr val="tx1"/>
                        </a:solidFill>
                      </a:rPr>
                      <m:t> · </m:t>
                    </m:r>
                    <m:r>
                      <m:rPr>
                        <m:nor/>
                      </m:rPr>
                      <a:rPr lang="pt-BR" sz="2000" b="1" dirty="0">
                        <a:solidFill>
                          <a:schemeClr val="tx1"/>
                        </a:solidFill>
                      </a:rPr>
                      <m:t>t</m:t>
                    </m:r>
                  </m:oMath>
                </a14:m>
                <a:endParaRPr lang="pt-BR" sz="2000" b="1" dirty="0">
                  <a:solidFill>
                    <a:schemeClr val="tx1"/>
                  </a:solidFill>
                </a:endParaRPr>
              </a:p>
              <a:p>
                <a:endParaRPr lang="pt-BR" sz="2000" b="1" dirty="0">
                  <a:solidFill>
                    <a:schemeClr val="tx1"/>
                  </a:solidFill>
                </a:endParaRPr>
              </a:p>
              <a:p>
                <a:r>
                  <a:rPr lang="pt-BR" sz="2000" b="1" dirty="0">
                    <a:solidFill>
                      <a:schemeClr val="tx1"/>
                    </a:solidFill>
                  </a:rPr>
                  <a:t>∆B(r) = D(r)∗χ(r)</a:t>
                </a:r>
              </a:p>
              <a:p>
                <a:endParaRPr lang="pt-BR" sz="2000" b="1" dirty="0">
                  <a:solidFill>
                    <a:schemeClr val="tx1"/>
                  </a:solidFill>
                </a:endParaRPr>
              </a:p>
              <a:p>
                <a:r>
                  <a:rPr lang="en-US" sz="2000" b="1" dirty="0">
                    <a:solidFill>
                      <a:schemeClr val="tx1"/>
                    </a:solidFill>
                  </a:rPr>
                  <a:t>∆B(k) = D(k)· </a:t>
                </a:r>
                <a:r>
                  <a:rPr lang="el-GR" sz="2000" b="1" dirty="0">
                    <a:solidFill>
                      <a:schemeClr val="tx1"/>
                    </a:solidFill>
                  </a:rPr>
                  <a:t>χ(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k)</a:t>
                </a:r>
              </a:p>
              <a:p>
                <a:endParaRPr lang="en-US" sz="2000" b="1" dirty="0">
                  <a:solidFill>
                    <a:schemeClr val="tx1"/>
                  </a:solidFill>
                </a:endParaRPr>
              </a:p>
              <a:p>
                <a:r>
                  <a:rPr lang="el-GR" sz="2000" b="1" dirty="0">
                    <a:solidFill>
                      <a:schemeClr val="tx1"/>
                    </a:solidFill>
                  </a:rPr>
                  <a:t>χ(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k) = ∆B(k) / D(k) </a:t>
                </a:r>
                <a:r>
                  <a:rPr lang="pt-BR" sz="2000" b="1" dirty="0">
                    <a:solidFill>
                      <a:schemeClr val="tx1"/>
                    </a:solidFill>
                  </a:rPr>
                  <a:t>	 </a:t>
                </a:r>
              </a:p>
              <a:p>
                <a:endParaRPr lang="en-US" sz="2000" b="1" dirty="0">
                  <a:solidFill>
                    <a:schemeClr val="tx1"/>
                  </a:solidFill>
                </a:endParaRPr>
              </a:p>
              <a:p>
                <a:r>
                  <a:rPr lang="en-US" sz="2000" b="1" dirty="0">
                    <a:solidFill>
                      <a:schemeClr val="tx1"/>
                    </a:solidFill>
                  </a:rPr>
                  <a:t>D (k)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𝑲𝒛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𝑲𝒙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𝑲𝒚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𝑲𝒛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000" b="1" dirty="0">
                  <a:solidFill>
                    <a:schemeClr val="tx1"/>
                  </a:solidFill>
                </a:endParaRPr>
              </a:p>
              <a:p>
                <a:endParaRPr lang="en-US" sz="2000" b="1" dirty="0">
                  <a:solidFill>
                    <a:schemeClr val="tx1"/>
                  </a:solidFill>
                </a:endParaRPr>
              </a:p>
              <a:p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160A89-FCD0-B3C7-CE9E-30E75C4F5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851" y="1834393"/>
                <a:ext cx="6260927" cy="4006994"/>
              </a:xfrm>
              <a:prstGeom prst="rect">
                <a:avLst/>
              </a:prstGeom>
              <a:blipFill>
                <a:blip r:embed="rId2"/>
                <a:stretch>
                  <a:fillRect l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269A2F-924E-60B0-7F48-A91FEBB22040}"/>
                  </a:ext>
                </a:extLst>
              </p:cNvPr>
              <p:cNvSpPr txBox="1"/>
              <p:nvPr/>
            </p:nvSpPr>
            <p:spPr>
              <a:xfrm>
                <a:off x="5651964" y="2001689"/>
                <a:ext cx="4969772" cy="2345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l-GR" sz="2000" b="1" dirty="0">
                    <a:solidFill>
                      <a:schemeClr val="tx1"/>
                    </a:solidFill>
                  </a:rPr>
                  <a:t>Φ</a:t>
                </a:r>
                <a:r>
                  <a:rPr lang="pt-BR" sz="2000" b="1" dirty="0">
                    <a:solidFill>
                      <a:schemeClr val="tx1"/>
                    </a:solidFill>
                  </a:rPr>
                  <a:t> 		    Phase map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sz="2000" b="1" dirty="0" smtClean="0">
                        <a:solidFill>
                          <a:schemeClr val="tx1"/>
                        </a:solidFill>
                      </a:rPr>
                      <m:t>∆</m:t>
                    </m:r>
                    <m:r>
                      <m:rPr>
                        <m:nor/>
                      </m:rPr>
                      <a:rPr lang="pt-BR" sz="2000" b="1" dirty="0" smtClean="0">
                        <a:solidFill>
                          <a:schemeClr val="tx1"/>
                        </a:solidFill>
                      </a:rPr>
                      <m:t>B</m:t>
                    </m:r>
                  </m:oMath>
                </a14:m>
                <a:r>
                  <a:rPr lang="pt-BR" sz="2000" b="1" dirty="0"/>
                  <a:t> 		    Magnetic Field perturbation</a:t>
                </a:r>
                <a:endParaRPr lang="pt-BR" sz="2000" b="1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BR" sz="2000" b="1" dirty="0">
                    <a:solidFill>
                      <a:schemeClr val="tx1"/>
                    </a:solidFill>
                  </a:rPr>
                  <a:t>γ and t	    Scan parameter</a:t>
                </a:r>
                <a:endParaRPr lang="en-US" sz="2000" b="1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χ 		    Susceptibility map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D     	    Dipole kernel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269A2F-924E-60B0-7F48-A91FEBB22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964" y="2001689"/>
                <a:ext cx="4969772" cy="2345322"/>
              </a:xfrm>
              <a:prstGeom prst="rect">
                <a:avLst/>
              </a:prstGeom>
              <a:blipFill>
                <a:blip r:embed="rId3"/>
                <a:stretch>
                  <a:fillRect l="-1227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358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D5C5-2026-8C77-946D-D52985B0F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675" y="1188720"/>
            <a:ext cx="8761892" cy="729006"/>
          </a:xfrm>
        </p:spPr>
        <p:txBody>
          <a:bodyPr/>
          <a:lstStyle/>
          <a:p>
            <a:r>
              <a:rPr lang="en-US" dirty="0">
                <a:latin typeface="+mn-lt"/>
              </a:rPr>
              <a:t>Comparison of metrics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DF11E4-6733-7012-C376-BEC7A6E8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Mr. John Doe (St ID: 1906XXX)</a:t>
            </a:r>
            <a:endParaRPr lang="en-B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6B30F-9BAF-BE04-FC86-5CAC61C3F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Title of the Presentation</a:t>
            </a:r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73BD4-0AEF-1E22-5806-9BA1FA1F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33</a:t>
            </a:fld>
            <a:endParaRPr lang="en-BD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7C754CD-38C7-3242-8969-E1A0B4527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745819"/>
              </p:ext>
            </p:extLst>
          </p:nvPr>
        </p:nvGraphicFramePr>
        <p:xfrm>
          <a:off x="2032000" y="2405591"/>
          <a:ext cx="8127999" cy="22250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8708236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5660895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59879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045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MoDL-QSM(Training)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68.42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598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MoDL-QSM(From Paper)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0.8446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490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AutoQSM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014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QSMnet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087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STAR-QSM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0.8180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047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628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C05D-A30C-BE68-5515-12B1F5B6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575" y="459714"/>
            <a:ext cx="8799992" cy="729006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Outline of 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CAA8B-4A0A-8311-3130-0C209099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Mr. John Doe (St ID: 1906XXX)</a:t>
            </a:r>
            <a:endParaRPr lang="en-B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A0B13A-71C9-F2E3-7452-32C3044F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34</a:t>
            </a:fld>
            <a:endParaRPr lang="en-BD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59713D-630A-B026-C460-F68BF7A0937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15031767"/>
              </p:ext>
            </p:extLst>
          </p:nvPr>
        </p:nvGraphicFramePr>
        <p:xfrm>
          <a:off x="1046164" y="1413720"/>
          <a:ext cx="5303837" cy="4392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58D18-1D1E-A7E1-AD5A-D6F95ECEE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0001" y="2262123"/>
            <a:ext cx="5145787" cy="1347903"/>
          </a:xfrm>
        </p:spPr>
        <p:txBody>
          <a:bodyPr/>
          <a:lstStyle/>
          <a:p>
            <a:pPr algn="ctr"/>
            <a:r>
              <a:rPr lang="en-US" dirty="0">
                <a:latin typeface="+mj-lt"/>
              </a:rPr>
              <a:t>EEE 400: </a:t>
            </a:r>
            <a:r>
              <a:rPr lang="en-US" sz="3200" cap="none" dirty="0">
                <a:latin typeface="+mj-lt"/>
              </a:rPr>
              <a:t>Building a deep learning Algorithm for MRI Quantitative Susceptibility Mapping (QSM)</a:t>
            </a:r>
            <a:endParaRPr lang="en-BD" dirty="0">
              <a:latin typeface="+mj-lt"/>
            </a:endParaRPr>
          </a:p>
          <a:p>
            <a:pPr algn="ctr"/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3768087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AB1C4-C8A4-1B27-53B1-DDD0EE6A2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1CE7-F90D-90AA-CEAB-166EEAC4C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" y="650720"/>
            <a:ext cx="11546958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is QSM image formed?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81214-51E4-27DB-26DF-BA45B26B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C7D71D-05A5-5F1E-1073-EFFA223F4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45A3DB6-EBD4-140D-89D3-FFAC06DA1D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521429"/>
              </p:ext>
            </p:extLst>
          </p:nvPr>
        </p:nvGraphicFramePr>
        <p:xfrm>
          <a:off x="693896" y="502565"/>
          <a:ext cx="10804208" cy="3203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B54D844-F6AC-D4B0-6F6A-738C691CBBEB}"/>
              </a:ext>
            </a:extLst>
          </p:cNvPr>
          <p:cNvSpPr txBox="1"/>
          <p:nvPr/>
        </p:nvSpPr>
        <p:spPr>
          <a:xfrm>
            <a:off x="6569949" y="3454420"/>
            <a:ext cx="4566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/>
              <a:t> 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F23AE8-71D2-870A-4C74-92B3BBBD9A0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476" t="16428" r="16476" b="12964"/>
          <a:stretch/>
        </p:blipFill>
        <p:spPr>
          <a:xfrm>
            <a:off x="2316650" y="3350474"/>
            <a:ext cx="2250425" cy="2527900"/>
          </a:xfrm>
          <a:prstGeom prst="rect">
            <a:avLst/>
          </a:prstGeom>
        </p:spPr>
      </p:pic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519230CD-D7F8-BD0A-1CD7-7D7608C8F6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197035"/>
              </p:ext>
            </p:extLst>
          </p:nvPr>
        </p:nvGraphicFramePr>
        <p:xfrm>
          <a:off x="4744718" y="3706542"/>
          <a:ext cx="2180519" cy="1525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1D0A693A-BDCF-87EB-9F01-9B6529C476B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6476" t="17768" r="15613" b="13008"/>
          <a:stretch/>
        </p:blipFill>
        <p:spPr>
          <a:xfrm>
            <a:off x="7129961" y="3350474"/>
            <a:ext cx="2252741" cy="244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8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E44CA-191B-3DCD-346F-AA9607D7B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55A1-F080-B709-42F4-C0B3C9401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550513"/>
            <a:ext cx="11072454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 for Dipole Inversion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39DD6-1051-1DC4-933C-07804CEC8F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4ACCC-32C7-D9C4-AD04-220ABBE9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1D9FB1-2DD8-9C5A-AF01-F1192836CD82}"/>
                  </a:ext>
                </a:extLst>
              </p:cNvPr>
              <p:cNvSpPr txBox="1"/>
              <p:nvPr/>
            </p:nvSpPr>
            <p:spPr>
              <a:xfrm>
                <a:off x="1927852" y="1679138"/>
                <a:ext cx="4053130" cy="4320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2000" b="1" dirty="0"/>
                  <a:t>	 </a:t>
                </a:r>
                <a:r>
                  <a:rPr lang="pt-BR" sz="2400" b="1" dirty="0">
                    <a:solidFill>
                      <a:srgbClr val="C4001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C4001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BR" sz="2400" b="1" dirty="0">
                            <a:solidFill>
                              <a:srgbClr val="C40010"/>
                            </a:solidFill>
                          </a:rPr>
                          <m:t>ϕ</m:t>
                        </m:r>
                      </m:num>
                      <m:den>
                        <m:r>
                          <m:rPr>
                            <m:nor/>
                          </m:rPr>
                          <a:rPr lang="pt-BR" sz="2400" b="1" dirty="0">
                            <a:solidFill>
                              <a:srgbClr val="C40010"/>
                            </a:solidFill>
                          </a:rPr>
                          <m:t>γ</m:t>
                        </m:r>
                        <m:r>
                          <m:rPr>
                            <m:nor/>
                          </m:rPr>
                          <a:rPr lang="pt-BR" sz="2400" b="1" dirty="0">
                            <a:solidFill>
                              <a:srgbClr val="C40010"/>
                            </a:solidFill>
                          </a:rPr>
                          <m:t> · </m:t>
                        </m:r>
                        <m:r>
                          <m:rPr>
                            <m:nor/>
                          </m:rPr>
                          <a:rPr lang="pt-BR" sz="2400" b="1" dirty="0">
                            <a:solidFill>
                              <a:srgbClr val="C40010"/>
                            </a:solidFill>
                          </a:rPr>
                          <m:t>t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rgbClr val="C40010"/>
                    </a:solidFill>
                  </a:rPr>
                  <a:t> = D · χ</a:t>
                </a:r>
              </a:p>
              <a:p>
                <a:endParaRPr lang="pt-BR" sz="2000" b="1" dirty="0">
                  <a:solidFill>
                    <a:srgbClr val="C40010"/>
                  </a:solidFill>
                </a:endParaRPr>
              </a:p>
              <a:p>
                <a:pPr algn="ctr"/>
                <a:endParaRPr lang="pt-BR" sz="2000" b="1" dirty="0"/>
              </a:p>
              <a:p>
                <a:r>
                  <a:rPr lang="el-GR" sz="2000" b="1" dirty="0"/>
                  <a:t>Φ</a:t>
                </a:r>
                <a:r>
                  <a:rPr lang="pt-BR" sz="2000" b="1" dirty="0"/>
                  <a:t> 		    Phase map</a:t>
                </a:r>
              </a:p>
              <a:p>
                <a:r>
                  <a:rPr lang="pt-BR" sz="2000" b="1" dirty="0"/>
                  <a:t>γ and t	    Scan parameter</a:t>
                </a:r>
                <a:endParaRPr lang="en-US" sz="2000" b="1" dirty="0"/>
              </a:p>
              <a:p>
                <a:r>
                  <a:rPr lang="en-US" sz="2000" b="1" dirty="0"/>
                  <a:t>χ 		    Susceptibility map</a:t>
                </a:r>
              </a:p>
              <a:p>
                <a:r>
                  <a:rPr lang="en-US" sz="2000" b="1" dirty="0"/>
                  <a:t>D     	    Dipole kernel</a:t>
                </a:r>
              </a:p>
              <a:p>
                <a:endParaRPr lang="en-US" sz="2000" b="1" dirty="0"/>
              </a:p>
              <a:p>
                <a:r>
                  <a:rPr lang="en-US" sz="2000" b="1" dirty="0"/>
                  <a:t>D (k)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2000" b="1" dirty="0"/>
                  <a:t> 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𝑲𝒛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𝑲𝒙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𝑲𝒚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𝑲𝒛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b="1" dirty="0"/>
                  <a:t> </a:t>
                </a:r>
              </a:p>
              <a:p>
                <a:endParaRPr lang="en-US" sz="2000" b="1" dirty="0"/>
              </a:p>
              <a:p>
                <a:endParaRPr lang="en-US" sz="2000" b="1" dirty="0"/>
              </a:p>
              <a:p>
                <a:endParaRPr lang="en-US" sz="2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1D9FB1-2DD8-9C5A-AF01-F1192836C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852" y="1679138"/>
                <a:ext cx="4053130" cy="4320670"/>
              </a:xfrm>
              <a:prstGeom prst="rect">
                <a:avLst/>
              </a:prstGeom>
              <a:blipFill>
                <a:blip r:embed="rId2"/>
                <a:stretch>
                  <a:fillRect l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2F1EF17-2002-D8A4-5084-8829B553A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82" y="1198880"/>
            <a:ext cx="4869243" cy="460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3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EF85-E7B4-2603-8BF1-9EB7F955B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21BC-8ECD-E25C-5A3A-E80484FA9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622" y="650720"/>
            <a:ext cx="10960232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to solve inversion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4C167-837B-66B1-43CD-9BE270DA5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EE5B8-2D6F-90BD-AE74-A9F57F4DE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92F18-AD13-9D28-8F84-138881F4E188}"/>
              </a:ext>
            </a:extLst>
          </p:cNvPr>
          <p:cNvSpPr txBox="1"/>
          <p:nvPr/>
        </p:nvSpPr>
        <p:spPr>
          <a:xfrm>
            <a:off x="1280622" y="1556428"/>
            <a:ext cx="7952740" cy="3576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Traditional Iterative Approach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Physics-based constraints and iterative regularization</a:t>
            </a:r>
          </a:p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rgbClr val="C40010"/>
                </a:solidFill>
              </a:rPr>
              <a:t>Cons: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Computationally expensive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Slow converge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Parameter Tuning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Sensitive to noise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C0F4BCB-509A-7DE1-D5EA-19441950F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0731956"/>
              </p:ext>
            </p:extLst>
          </p:nvPr>
        </p:nvGraphicFramePr>
        <p:xfrm>
          <a:off x="7132319" y="1633811"/>
          <a:ext cx="3779059" cy="3490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880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8DDFF-A0E6-8B2F-4CF8-16F7046B6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C2C1-3B0D-D49E-9AA2-E452C6DA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422" y="746910"/>
            <a:ext cx="10909432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Guided Architecture with CNN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8F4F5-8F58-1131-6717-4D60ADD641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61AF-7948-690E-75B0-8E9AD4DA1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CB9B0-1C6A-F8A3-EBB5-20B6638A9F82}"/>
              </a:ext>
            </a:extLst>
          </p:cNvPr>
          <p:cNvSpPr txBox="1"/>
          <p:nvPr/>
        </p:nvSpPr>
        <p:spPr>
          <a:xfrm>
            <a:off x="1331422" y="1912000"/>
            <a:ext cx="7952740" cy="326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Learning parameters of physics-based equations via CNN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40010"/>
                </a:solidFill>
              </a:rPr>
              <a:t>Pros: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Better reliability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40010"/>
                </a:solidFill>
              </a:rPr>
              <a:t>Cons: 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Computationally expensive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Struggles to capture global dependencies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Needs </a:t>
            </a:r>
            <a:r>
              <a:rPr lang="en-US" sz="2000" b="1" dirty="0"/>
              <a:t>additional input i.e. dipole kernel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48F5A9C-16A4-D8AC-98CE-A7D9F8246E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712216"/>
              </p:ext>
            </p:extLst>
          </p:nvPr>
        </p:nvGraphicFramePr>
        <p:xfrm>
          <a:off x="6522719" y="1912000"/>
          <a:ext cx="3972561" cy="3490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5029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16A1F-BDD9-F004-BF9C-A3162F24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2E022-12EC-1E8E-3C85-7ACCD51FD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650720"/>
            <a:ext cx="10970854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Pure deep Learning based algorithms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D8C5E-960C-C64B-014E-7C99AA655B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DC11B-B2BC-E599-049E-5E86AFF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1573B-904B-A59B-543E-2F15E9F55E83}"/>
              </a:ext>
            </a:extLst>
          </p:cNvPr>
          <p:cNvSpPr txBox="1"/>
          <p:nvPr/>
        </p:nvSpPr>
        <p:spPr>
          <a:xfrm>
            <a:off x="1463502" y="1464988"/>
            <a:ext cx="7952740" cy="4191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Conventional Model Architecture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Learning direct mappings between phi images and chi maps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40010"/>
                </a:solidFill>
              </a:rPr>
              <a:t>Pros: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Better Generalization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Artifact and noise Reduction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Faster Reconstruction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40010"/>
                </a:solidFill>
              </a:rPr>
              <a:t>Cons: 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Local Perceptive Field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Dependent on data diversity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DBC599F-DD35-BC81-7C76-4F271E3F23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8055729"/>
              </p:ext>
            </p:extLst>
          </p:nvPr>
        </p:nvGraphicFramePr>
        <p:xfrm>
          <a:off x="6522719" y="1912000"/>
          <a:ext cx="3972561" cy="3490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6868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340F9-9399-6191-C545-BB7E6EE30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ACDAF-5B00-2CFA-6D8A-765A5AF71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60" y="650720"/>
            <a:ext cx="11163894" cy="7290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based Architecture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5E1DF-4EA6-818C-99A0-8D6A2A6F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9149" y="6372123"/>
            <a:ext cx="4342572" cy="4470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Tasmin Khan (St ID: 1906055)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8A6E3-5E1E-BF7A-4FED-BA8FE98B5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04637-38F3-616B-A563-F0A35B0E77D9}"/>
              </a:ext>
            </a:extLst>
          </p:cNvPr>
          <p:cNvSpPr txBox="1"/>
          <p:nvPr/>
        </p:nvSpPr>
        <p:spPr>
          <a:xfrm>
            <a:off x="1189182" y="1746038"/>
            <a:ext cx="4764578" cy="373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Self Attention Mechanism:</a:t>
            </a:r>
            <a:r>
              <a:rPr lang="en-US" sz="20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Weighs importance of different parts of input data considering all the parts simultaneously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40010"/>
                </a:solidFill>
              </a:rPr>
              <a:t>Current application: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CT scan reconstruction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MRI image segmentation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40010"/>
                </a:solidFill>
              </a:rPr>
              <a:t> 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7C0EA1-37B0-4B5F-0AEE-B6B609970747}"/>
              </a:ext>
            </a:extLst>
          </p:cNvPr>
          <p:cNvSpPr txBox="1"/>
          <p:nvPr/>
        </p:nvSpPr>
        <p:spPr>
          <a:xfrm>
            <a:off x="6728460" y="2135664"/>
            <a:ext cx="4342572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C40010"/>
                </a:solidFill>
              </a:rPr>
              <a:t>Pros:</a:t>
            </a:r>
            <a:endParaRPr 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Captures long range dependency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C40010"/>
                </a:solidFill>
              </a:rPr>
              <a:t>Cons:</a:t>
            </a:r>
            <a:endParaRPr 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Needs a large number of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May need architecture modifications to capture fine details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066195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{05D23346-88B9-1E48-85E6-2D29E7791F05}tf10001067</Template>
  <TotalTime>8871</TotalTime>
  <Words>1971</Words>
  <Application>Microsoft Office PowerPoint</Application>
  <PresentationFormat>Widescreen</PresentationFormat>
  <Paragraphs>392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Arial Narrow</vt:lpstr>
      <vt:lpstr>Berlin Sans FB Demi</vt:lpstr>
      <vt:lpstr>Calibri</vt:lpstr>
      <vt:lpstr>Cambria Math</vt:lpstr>
      <vt:lpstr>Garamond</vt:lpstr>
      <vt:lpstr>Times New Roman</vt:lpstr>
      <vt:lpstr>Savon</vt:lpstr>
      <vt:lpstr>Search Towards an Advanced Deep learning Algorithm for MRI Quantitative Susceptibility Mapping (QSM) with Magnetic Anisotropy</vt:lpstr>
      <vt:lpstr>How is an MRI image created?</vt:lpstr>
      <vt:lpstr>Why is QSM needed?</vt:lpstr>
      <vt:lpstr>How is QSM image formed?</vt:lpstr>
      <vt:lpstr>Equation for Dipole Inversion</vt:lpstr>
      <vt:lpstr>Algorithms to solve inversion</vt:lpstr>
      <vt:lpstr>Physics Guided Architecture with CNN</vt:lpstr>
      <vt:lpstr>Pure deep Learning based algorithms</vt:lpstr>
      <vt:lpstr>Transformer based Architecture</vt:lpstr>
      <vt:lpstr>Data processing</vt:lpstr>
      <vt:lpstr>Raw MRI scan</vt:lpstr>
      <vt:lpstr>Magnitude Image                          Phase Image</vt:lpstr>
      <vt:lpstr>Image Registration</vt:lpstr>
      <vt:lpstr>Registration Matrix</vt:lpstr>
      <vt:lpstr>Brain Extraction to discard invalid regions</vt:lpstr>
      <vt:lpstr>Phase Unwrapping        Background Phase Removal  </vt:lpstr>
      <vt:lpstr>Multiple echoes</vt:lpstr>
      <vt:lpstr>Magnetic Susceptibility Anisotropy</vt:lpstr>
      <vt:lpstr>Susceptibility Reconstruction</vt:lpstr>
      <vt:lpstr>Magnetic Anisotropy</vt:lpstr>
      <vt:lpstr>First Model: MoDL</vt:lpstr>
      <vt:lpstr>Result</vt:lpstr>
      <vt:lpstr>But do we need 3D images?</vt:lpstr>
      <vt:lpstr>Time to build a 2D dataset</vt:lpstr>
      <vt:lpstr>Invalid Slice</vt:lpstr>
      <vt:lpstr>Second Model:  Swin-Unet</vt:lpstr>
      <vt:lpstr>Training Log</vt:lpstr>
      <vt:lpstr>Why is this happening?</vt:lpstr>
      <vt:lpstr>Future work</vt:lpstr>
      <vt:lpstr>References</vt:lpstr>
      <vt:lpstr>PowerPoint Presentation</vt:lpstr>
      <vt:lpstr>Equation for Dipole Inversion</vt:lpstr>
      <vt:lpstr>Comparison of metrics</vt:lpstr>
      <vt:lpstr>Outline of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Sajid Muhaimin Choudhury</dc:creator>
  <cp:lastModifiedBy>1906055 - Tasmin Khan</cp:lastModifiedBy>
  <cp:revision>68</cp:revision>
  <dcterms:created xsi:type="dcterms:W3CDTF">2021-07-11T09:27:00Z</dcterms:created>
  <dcterms:modified xsi:type="dcterms:W3CDTF">2025-03-16T07:00:12Z</dcterms:modified>
</cp:coreProperties>
</file>